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4" r:id="rId5"/>
    <p:sldId id="265" r:id="rId6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D5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42BE9F-404D-2000-B4E4-94B0DF887642}" v="98" dt="2021-04-14T20:15:06.094"/>
    <p1510:client id="{323FD31B-77D2-4610-9FCA-794F7EF322F4}" v="121" dt="2021-04-14T15:19:33.698"/>
    <p1510:client id="{4A15B22B-9A92-1F6D-749E-9A5678F002F1}" v="2" dt="2021-04-17T13:04:58.886"/>
    <p1510:client id="{4F41BE9F-E0B5-2000-B9BD-B93A6A399F3E}" v="9" dt="2021-04-14T19:44:14.068"/>
    <p1510:client id="{6E35BE9F-101D-2000-B9BD-BEECD1115F3B}" v="567" dt="2021-04-14T18:12:32.776"/>
    <p1510:client id="{7E84002B-E438-D911-9955-B7525E0F5BDE}" v="30" dt="2021-04-14T20:53:45.745"/>
    <p1510:client id="{F141FC26-8344-7114-B337-3134CE5BB296}" v="9" dt="2021-04-14T18:15:17.6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ksandra Piotrzkowska" userId="S::alpiotrzkowska@czerwonyogolniak.onmicrosoft.com::7c828e28-cb15-4c3e-9691-990406540b98" providerId="AD" clId="Web-{0842BE9F-404D-2000-B4E4-94B0DF887642}"/>
    <pc:docChg chg="addSld delSld modSld">
      <pc:chgData name="Aleksandra Piotrzkowska" userId="S::alpiotrzkowska@czerwonyogolniak.onmicrosoft.com::7c828e28-cb15-4c3e-9691-990406540b98" providerId="AD" clId="Web-{0842BE9F-404D-2000-B4E4-94B0DF887642}" dt="2021-04-14T20:15:06.094" v="73" actId="20577"/>
      <pc:docMkLst>
        <pc:docMk/>
      </pc:docMkLst>
      <pc:sldChg chg="modSp modTransition">
        <pc:chgData name="Aleksandra Piotrzkowska" userId="S::alpiotrzkowska@czerwonyogolniak.onmicrosoft.com::7c828e28-cb15-4c3e-9691-990406540b98" providerId="AD" clId="Web-{0842BE9F-404D-2000-B4E4-94B0DF887642}" dt="2021-04-14T20:06:30.976" v="3"/>
        <pc:sldMkLst>
          <pc:docMk/>
          <pc:sldMk cId="650317164" sldId="256"/>
        </pc:sldMkLst>
        <pc:spChg chg="mod">
          <ac:chgData name="Aleksandra Piotrzkowska" userId="S::alpiotrzkowska@czerwonyogolniak.onmicrosoft.com::7c828e28-cb15-4c3e-9691-990406540b98" providerId="AD" clId="Web-{0842BE9F-404D-2000-B4E4-94B0DF887642}" dt="2021-04-14T20:04:47.861" v="0" actId="1076"/>
          <ac:spMkLst>
            <pc:docMk/>
            <pc:sldMk cId="650317164" sldId="256"/>
            <ac:spMk id="2" creationId="{00000000-0000-0000-0000-000000000000}"/>
          </ac:spMkLst>
        </pc:spChg>
      </pc:sldChg>
      <pc:sldChg chg="del">
        <pc:chgData name="Aleksandra Piotrzkowska" userId="S::alpiotrzkowska@czerwonyogolniak.onmicrosoft.com::7c828e28-cb15-4c3e-9691-990406540b98" providerId="AD" clId="Web-{0842BE9F-404D-2000-B4E4-94B0DF887642}" dt="2021-04-14T20:05:35.911" v="1"/>
        <pc:sldMkLst>
          <pc:docMk/>
          <pc:sldMk cId="336562685" sldId="258"/>
        </pc:sldMkLst>
      </pc:sldChg>
      <pc:sldChg chg="modSp modTransition">
        <pc:chgData name="Aleksandra Piotrzkowska" userId="S::alpiotrzkowska@czerwonyogolniak.onmicrosoft.com::7c828e28-cb15-4c3e-9691-990406540b98" providerId="AD" clId="Web-{0842BE9F-404D-2000-B4E4-94B0DF887642}" dt="2021-04-14T20:09:09.155" v="8" actId="20577"/>
        <pc:sldMkLst>
          <pc:docMk/>
          <pc:sldMk cId="2710440154" sldId="259"/>
        </pc:sldMkLst>
        <pc:spChg chg="mod">
          <ac:chgData name="Aleksandra Piotrzkowska" userId="S::alpiotrzkowska@czerwonyogolniak.onmicrosoft.com::7c828e28-cb15-4c3e-9691-990406540b98" providerId="AD" clId="Web-{0842BE9F-404D-2000-B4E4-94B0DF887642}" dt="2021-04-14T20:05:52.052" v="2" actId="20577"/>
          <ac:spMkLst>
            <pc:docMk/>
            <pc:sldMk cId="2710440154" sldId="259"/>
            <ac:spMk id="2" creationId="{1001606E-CCA0-4412-BB8E-AC9B3A12EF7B}"/>
          </ac:spMkLst>
        </pc:spChg>
        <pc:spChg chg="mod">
          <ac:chgData name="Aleksandra Piotrzkowska" userId="S::alpiotrzkowska@czerwonyogolniak.onmicrosoft.com::7c828e28-cb15-4c3e-9691-990406540b98" providerId="AD" clId="Web-{0842BE9F-404D-2000-B4E4-94B0DF887642}" dt="2021-04-14T20:09:09.155" v="8" actId="20577"/>
          <ac:spMkLst>
            <pc:docMk/>
            <pc:sldMk cId="2710440154" sldId="259"/>
            <ac:spMk id="3" creationId="{D23E08F4-E714-4144-BF60-A1BF7C2066E2}"/>
          </ac:spMkLst>
        </pc:spChg>
      </pc:sldChg>
      <pc:sldChg chg="modTransition">
        <pc:chgData name="Aleksandra Piotrzkowska" userId="S::alpiotrzkowska@czerwonyogolniak.onmicrosoft.com::7c828e28-cb15-4c3e-9691-990406540b98" providerId="AD" clId="Web-{0842BE9F-404D-2000-B4E4-94B0DF887642}" dt="2021-04-14T20:06:35.913" v="4"/>
        <pc:sldMkLst>
          <pc:docMk/>
          <pc:sldMk cId="3038481043" sldId="260"/>
        </pc:sldMkLst>
      </pc:sldChg>
      <pc:sldChg chg="modTransition">
        <pc:chgData name="Aleksandra Piotrzkowska" userId="S::alpiotrzkowska@czerwonyogolniak.onmicrosoft.com::7c828e28-cb15-4c3e-9691-990406540b98" providerId="AD" clId="Web-{0842BE9F-404D-2000-B4E4-94B0DF887642}" dt="2021-04-14T20:06:42.601" v="5"/>
        <pc:sldMkLst>
          <pc:docMk/>
          <pc:sldMk cId="1708764569" sldId="264"/>
        </pc:sldMkLst>
      </pc:sldChg>
      <pc:sldChg chg="modSp new">
        <pc:chgData name="Aleksandra Piotrzkowska" userId="S::alpiotrzkowska@czerwonyogolniak.onmicrosoft.com::7c828e28-cb15-4c3e-9691-990406540b98" providerId="AD" clId="Web-{0842BE9F-404D-2000-B4E4-94B0DF887642}" dt="2021-04-14T20:15:06.094" v="73" actId="20577"/>
        <pc:sldMkLst>
          <pc:docMk/>
          <pc:sldMk cId="3643329950" sldId="265"/>
        </pc:sldMkLst>
        <pc:spChg chg="mod">
          <ac:chgData name="Aleksandra Piotrzkowska" userId="S::alpiotrzkowska@czerwonyogolniak.onmicrosoft.com::7c828e28-cb15-4c3e-9691-990406540b98" providerId="AD" clId="Web-{0842BE9F-404D-2000-B4E4-94B0DF887642}" dt="2021-04-14T20:14:38.077" v="55" actId="20577"/>
          <ac:spMkLst>
            <pc:docMk/>
            <pc:sldMk cId="3643329950" sldId="265"/>
            <ac:spMk id="2" creationId="{0FCD54BD-3F1D-469C-9786-45A05BCDA3DD}"/>
          </ac:spMkLst>
        </pc:spChg>
        <pc:spChg chg="mod">
          <ac:chgData name="Aleksandra Piotrzkowska" userId="S::alpiotrzkowska@czerwonyogolniak.onmicrosoft.com::7c828e28-cb15-4c3e-9691-990406540b98" providerId="AD" clId="Web-{0842BE9F-404D-2000-B4E4-94B0DF887642}" dt="2021-04-14T20:15:06.094" v="73" actId="20577"/>
          <ac:spMkLst>
            <pc:docMk/>
            <pc:sldMk cId="3643329950" sldId="265"/>
            <ac:spMk id="3" creationId="{A2F5A74C-14C3-4D52-91D6-19E8ECA5578A}"/>
          </ac:spMkLst>
        </pc:spChg>
      </pc:sldChg>
    </pc:docChg>
  </pc:docChgLst>
  <pc:docChgLst>
    <pc:chgData name="Aleksandra Piotrzkowska" userId="S::alpiotrzkowska@czerwonyogolniak.onmicrosoft.com::7c828e28-cb15-4c3e-9691-990406540b98" providerId="AD" clId="Web-{4F41BE9F-E0B5-2000-B9BD-B93A6A399F3E}"/>
    <pc:docChg chg="modSld">
      <pc:chgData name="Aleksandra Piotrzkowska" userId="S::alpiotrzkowska@czerwonyogolniak.onmicrosoft.com::7c828e28-cb15-4c3e-9691-990406540b98" providerId="AD" clId="Web-{4F41BE9F-E0B5-2000-B9BD-B93A6A399F3E}" dt="2021-04-14T19:44:14.068" v="8" actId="1076"/>
      <pc:docMkLst>
        <pc:docMk/>
      </pc:docMkLst>
      <pc:sldChg chg="modSp">
        <pc:chgData name="Aleksandra Piotrzkowska" userId="S::alpiotrzkowska@czerwonyogolniak.onmicrosoft.com::7c828e28-cb15-4c3e-9691-990406540b98" providerId="AD" clId="Web-{4F41BE9F-E0B5-2000-B9BD-B93A6A399F3E}" dt="2021-04-14T19:44:14.068" v="8" actId="1076"/>
        <pc:sldMkLst>
          <pc:docMk/>
          <pc:sldMk cId="650317164" sldId="256"/>
        </pc:sldMkLst>
        <pc:spChg chg="mod">
          <ac:chgData name="Aleksandra Piotrzkowska" userId="S::alpiotrzkowska@czerwonyogolniak.onmicrosoft.com::7c828e28-cb15-4c3e-9691-990406540b98" providerId="AD" clId="Web-{4F41BE9F-E0B5-2000-B9BD-B93A6A399F3E}" dt="2021-04-14T19:43:55.927" v="5" actId="1076"/>
          <ac:spMkLst>
            <pc:docMk/>
            <pc:sldMk cId="650317164" sldId="256"/>
            <ac:spMk id="2" creationId="{00000000-0000-0000-0000-000000000000}"/>
          </ac:spMkLst>
        </pc:spChg>
        <pc:picChg chg="mod">
          <ac:chgData name="Aleksandra Piotrzkowska" userId="S::alpiotrzkowska@czerwonyogolniak.onmicrosoft.com::7c828e28-cb15-4c3e-9691-990406540b98" providerId="AD" clId="Web-{4F41BE9F-E0B5-2000-B9BD-B93A6A399F3E}" dt="2021-04-14T19:44:14.068" v="8" actId="1076"/>
          <ac:picMkLst>
            <pc:docMk/>
            <pc:sldMk cId="650317164" sldId="256"/>
            <ac:picMk id="5" creationId="{199C6C17-21E4-475F-92B6-6D576FA2CAFF}"/>
          </ac:picMkLst>
        </pc:picChg>
        <pc:picChg chg="mod">
          <ac:chgData name="Aleksandra Piotrzkowska" userId="S::alpiotrzkowska@czerwonyogolniak.onmicrosoft.com::7c828e28-cb15-4c3e-9691-990406540b98" providerId="AD" clId="Web-{4F41BE9F-E0B5-2000-B9BD-B93A6A399F3E}" dt="2021-04-14T19:43:32.739" v="3" actId="1076"/>
          <ac:picMkLst>
            <pc:docMk/>
            <pc:sldMk cId="650317164" sldId="256"/>
            <ac:picMk id="6" creationId="{B7D4A928-A040-460B-8588-E12E5699EA1B}"/>
          </ac:picMkLst>
        </pc:picChg>
      </pc:sldChg>
    </pc:docChg>
  </pc:docChgLst>
  <pc:docChgLst>
    <pc:chgData name="Aleksandra Piotrzkowska" userId="S::alpiotrzkowska@czerwonyogolniak.onmicrosoft.com::7c828e28-cb15-4c3e-9691-990406540b98" providerId="AD" clId="Web-{7E84002B-E438-D911-9955-B7525E0F5BDE}"/>
    <pc:docChg chg="modSld">
      <pc:chgData name="Aleksandra Piotrzkowska" userId="S::alpiotrzkowska@czerwonyogolniak.onmicrosoft.com::7c828e28-cb15-4c3e-9691-990406540b98" providerId="AD" clId="Web-{7E84002B-E438-D911-9955-B7525E0F5BDE}" dt="2021-04-14T20:53:45.745" v="27" actId="1076"/>
      <pc:docMkLst>
        <pc:docMk/>
      </pc:docMkLst>
      <pc:sldChg chg="addSp delSp modSp modTransition">
        <pc:chgData name="Aleksandra Piotrzkowska" userId="S::alpiotrzkowska@czerwonyogolniak.onmicrosoft.com::7c828e28-cb15-4c3e-9691-990406540b98" providerId="AD" clId="Web-{7E84002B-E438-D911-9955-B7525E0F5BDE}" dt="2021-04-14T20:53:45.745" v="27" actId="1076"/>
        <pc:sldMkLst>
          <pc:docMk/>
          <pc:sldMk cId="3643329950" sldId="265"/>
        </pc:sldMkLst>
        <pc:spChg chg="mod">
          <ac:chgData name="Aleksandra Piotrzkowska" userId="S::alpiotrzkowska@czerwonyogolniak.onmicrosoft.com::7c828e28-cb15-4c3e-9691-990406540b98" providerId="AD" clId="Web-{7E84002B-E438-D911-9955-B7525E0F5BDE}" dt="2021-04-14T20:48:59.208" v="7" actId="20577"/>
          <ac:spMkLst>
            <pc:docMk/>
            <pc:sldMk cId="3643329950" sldId="265"/>
            <ac:spMk id="2" creationId="{0FCD54BD-3F1D-469C-9786-45A05BCDA3DD}"/>
          </ac:spMkLst>
        </pc:spChg>
        <pc:spChg chg="mod">
          <ac:chgData name="Aleksandra Piotrzkowska" userId="S::alpiotrzkowska@czerwonyogolniak.onmicrosoft.com::7c828e28-cb15-4c3e-9691-990406540b98" providerId="AD" clId="Web-{7E84002B-E438-D911-9955-B7525E0F5BDE}" dt="2021-04-14T20:47:39.238" v="0" actId="20577"/>
          <ac:spMkLst>
            <pc:docMk/>
            <pc:sldMk cId="3643329950" sldId="265"/>
            <ac:spMk id="3" creationId="{A2F5A74C-14C3-4D52-91D6-19E8ECA5578A}"/>
          </ac:spMkLst>
        </pc:spChg>
        <pc:spChg chg="add del mod">
          <ac:chgData name="Aleksandra Piotrzkowska" userId="S::alpiotrzkowska@czerwonyogolniak.onmicrosoft.com::7c828e28-cb15-4c3e-9691-990406540b98" providerId="AD" clId="Web-{7E84002B-E438-D911-9955-B7525E0F5BDE}" dt="2021-04-14T20:52:15.681" v="15"/>
          <ac:spMkLst>
            <pc:docMk/>
            <pc:sldMk cId="3643329950" sldId="265"/>
            <ac:spMk id="4" creationId="{890FA595-0A20-4B73-8354-0C9718C80845}"/>
          </ac:spMkLst>
        </pc:spChg>
        <pc:picChg chg="add del mod">
          <ac:chgData name="Aleksandra Piotrzkowska" userId="S::alpiotrzkowska@czerwonyogolniak.onmicrosoft.com::7c828e28-cb15-4c3e-9691-990406540b98" providerId="AD" clId="Web-{7E84002B-E438-D911-9955-B7525E0F5BDE}" dt="2021-04-14T20:53:16.463" v="25"/>
          <ac:picMkLst>
            <pc:docMk/>
            <pc:sldMk cId="3643329950" sldId="265"/>
            <ac:picMk id="5" creationId="{0E408C6C-A5D8-43CD-936B-0A8303F11E02}"/>
          </ac:picMkLst>
        </pc:picChg>
        <pc:picChg chg="add mod">
          <ac:chgData name="Aleksandra Piotrzkowska" userId="S::alpiotrzkowska@czerwonyogolniak.onmicrosoft.com::7c828e28-cb15-4c3e-9691-990406540b98" providerId="AD" clId="Web-{7E84002B-E438-D911-9955-B7525E0F5BDE}" dt="2021-04-14T20:53:45.745" v="27" actId="1076"/>
          <ac:picMkLst>
            <pc:docMk/>
            <pc:sldMk cId="3643329950" sldId="265"/>
            <ac:picMk id="6" creationId="{9C795E97-AF91-4FCD-9BF8-C03490186409}"/>
          </ac:picMkLst>
        </pc:picChg>
      </pc:sldChg>
    </pc:docChg>
  </pc:docChgLst>
  <pc:docChgLst>
    <pc:chgData name="Aleksandra Piotrzkowska" userId="S::alpiotrzkowska@czerwonyogolniak.onmicrosoft.com::7c828e28-cb15-4c3e-9691-990406540b98" providerId="AD" clId="Web-{F141FC26-8344-7114-B337-3134CE5BB296}"/>
    <pc:docChg chg="modSld">
      <pc:chgData name="Aleksandra Piotrzkowska" userId="S::alpiotrzkowska@czerwonyogolniak.onmicrosoft.com::7c828e28-cb15-4c3e-9691-990406540b98" providerId="AD" clId="Web-{F141FC26-8344-7114-B337-3134CE5BB296}" dt="2021-04-14T18:15:17.602" v="5" actId="1076"/>
      <pc:docMkLst>
        <pc:docMk/>
      </pc:docMkLst>
      <pc:sldChg chg="modSp">
        <pc:chgData name="Aleksandra Piotrzkowska" userId="S::alpiotrzkowska@czerwonyogolniak.onmicrosoft.com::7c828e28-cb15-4c3e-9691-990406540b98" providerId="AD" clId="Web-{F141FC26-8344-7114-B337-3134CE5BB296}" dt="2021-04-14T18:15:17.602" v="5" actId="1076"/>
        <pc:sldMkLst>
          <pc:docMk/>
          <pc:sldMk cId="650317164" sldId="256"/>
        </pc:sldMkLst>
        <pc:spChg chg="mod">
          <ac:chgData name="Aleksandra Piotrzkowska" userId="S::alpiotrzkowska@czerwonyogolniak.onmicrosoft.com::7c828e28-cb15-4c3e-9691-990406540b98" providerId="AD" clId="Web-{F141FC26-8344-7114-B337-3134CE5BB296}" dt="2021-04-14T18:15:17.602" v="5" actId="1076"/>
          <ac:spMkLst>
            <pc:docMk/>
            <pc:sldMk cId="650317164" sldId="256"/>
            <ac:spMk id="2" creationId="{00000000-0000-0000-0000-000000000000}"/>
          </ac:spMkLst>
        </pc:spChg>
      </pc:sldChg>
    </pc:docChg>
  </pc:docChgLst>
  <pc:docChgLst>
    <pc:chgData name="Aleksandra Piotrzkowska" userId="S::alpiotrzkowska@czerwonyogolniak.onmicrosoft.com::7c828e28-cb15-4c3e-9691-990406540b98" providerId="AD" clId="Web-{6E35BE9F-101D-2000-B9BD-BEECD1115F3B}"/>
    <pc:docChg chg="addSld delSld modSld sldOrd addMainMaster delMainMaster">
      <pc:chgData name="Aleksandra Piotrzkowska" userId="S::alpiotrzkowska@czerwonyogolniak.onmicrosoft.com::7c828e28-cb15-4c3e-9691-990406540b98" providerId="AD" clId="Web-{6E35BE9F-101D-2000-B9BD-BEECD1115F3B}" dt="2021-04-14T18:13:05.120" v="328"/>
      <pc:docMkLst>
        <pc:docMk/>
      </pc:docMkLst>
      <pc:sldChg chg="addSp delSp modSp mod setBg modClrScheme delDesignElem chgLayout">
        <pc:chgData name="Aleksandra Piotrzkowska" userId="S::alpiotrzkowska@czerwonyogolniak.onmicrosoft.com::7c828e28-cb15-4c3e-9691-990406540b98" providerId="AD" clId="Web-{6E35BE9F-101D-2000-B9BD-BEECD1115F3B}" dt="2021-04-14T18:13:05.120" v="328"/>
        <pc:sldMkLst>
          <pc:docMk/>
          <pc:sldMk cId="650317164" sldId="256"/>
        </pc:sldMkLst>
        <pc:spChg chg="mod ord">
          <ac:chgData name="Aleksandra Piotrzkowska" userId="S::alpiotrzkowska@czerwonyogolniak.onmicrosoft.com::7c828e28-cb15-4c3e-9691-990406540b98" providerId="AD" clId="Web-{6E35BE9F-101D-2000-B9BD-BEECD1115F3B}" dt="2021-04-14T18:13:05.120" v="328"/>
          <ac:spMkLst>
            <pc:docMk/>
            <pc:sldMk cId="650317164" sldId="256"/>
            <ac:spMk id="2" creationId="{00000000-0000-0000-0000-000000000000}"/>
          </ac:spMkLst>
        </pc:spChg>
        <pc:spChg chg="mod ord">
          <ac:chgData name="Aleksandra Piotrzkowska" userId="S::alpiotrzkowska@czerwonyogolniak.onmicrosoft.com::7c828e28-cb15-4c3e-9691-990406540b98" providerId="AD" clId="Web-{6E35BE9F-101D-2000-B9BD-BEECD1115F3B}" dt="2021-04-14T18:13:05.120" v="328"/>
          <ac:spMkLst>
            <pc:docMk/>
            <pc:sldMk cId="650317164" sldId="256"/>
            <ac:spMk id="3" creationId="{00000000-0000-0000-0000-000000000000}"/>
          </ac:spMkLst>
        </pc:spChg>
        <pc:spChg chg="add del">
          <ac:chgData name="Aleksandra Piotrzkowska" userId="S::alpiotrzkowska@czerwonyogolniak.onmicrosoft.com::7c828e28-cb15-4c3e-9691-990406540b98" providerId="AD" clId="Web-{6E35BE9F-101D-2000-B9BD-BEECD1115F3B}" dt="2021-04-14T18:13:05.120" v="328"/>
          <ac:spMkLst>
            <pc:docMk/>
            <pc:sldMk cId="650317164" sldId="256"/>
            <ac:spMk id="8" creationId="{7B1526F3-30FD-4274-86F5-E1D2F745161A}"/>
          </ac:spMkLst>
        </pc:spChg>
        <pc:spChg chg="del">
          <ac:chgData name="Aleksandra Piotrzkowska" userId="S::alpiotrzkowska@czerwonyogolniak.onmicrosoft.com::7c828e28-cb15-4c3e-9691-990406540b98" providerId="AD" clId="Web-{6E35BE9F-101D-2000-B9BD-BEECD1115F3B}" dt="2021-04-14T18:08:26.501" v="311"/>
          <ac:spMkLst>
            <pc:docMk/>
            <pc:sldMk cId="650317164" sldId="256"/>
            <ac:spMk id="9" creationId="{87CC2527-562A-4F69-B487-4371E5B243E7}"/>
          </ac:spMkLst>
        </pc:spChg>
        <pc:spChg chg="add del">
          <ac:chgData name="Aleksandra Piotrzkowska" userId="S::alpiotrzkowska@czerwonyogolniak.onmicrosoft.com::7c828e28-cb15-4c3e-9691-990406540b98" providerId="AD" clId="Web-{6E35BE9F-101D-2000-B9BD-BEECD1115F3B}" dt="2021-04-14T18:12:58.230" v="325"/>
          <ac:spMkLst>
            <pc:docMk/>
            <pc:sldMk cId="650317164" sldId="256"/>
            <ac:spMk id="10" creationId="{3BCCF154-219C-4B08-80D0-307167E57673}"/>
          </ac:spMkLst>
        </pc:spChg>
        <pc:spChg chg="add del">
          <ac:chgData name="Aleksandra Piotrzkowska" userId="S::alpiotrzkowska@czerwonyogolniak.onmicrosoft.com::7c828e28-cb15-4c3e-9691-990406540b98" providerId="AD" clId="Web-{6E35BE9F-101D-2000-B9BD-BEECD1115F3B}" dt="2021-04-14T18:13:05.105" v="327"/>
          <ac:spMkLst>
            <pc:docMk/>
            <pc:sldMk cId="650317164" sldId="256"/>
            <ac:spMk id="12" creationId="{A2AF3FC1-935B-4455-9D1F-14F97A0C91C5}"/>
          </ac:spMkLst>
        </pc:spChg>
        <pc:spChg chg="add del">
          <ac:chgData name="Aleksandra Piotrzkowska" userId="S::alpiotrzkowska@czerwonyogolniak.onmicrosoft.com::7c828e28-cb15-4c3e-9691-990406540b98" providerId="AD" clId="Web-{6E35BE9F-101D-2000-B9BD-BEECD1115F3B}" dt="2021-04-14T18:12:55.042" v="323"/>
          <ac:spMkLst>
            <pc:docMk/>
            <pc:sldMk cId="650317164" sldId="256"/>
            <ac:spMk id="13" creationId="{73EA2C3E-E336-4F2C-AC83-50B4F69A4E81}"/>
          </ac:spMkLst>
        </pc:spChg>
        <pc:spChg chg="add del">
          <ac:chgData name="Aleksandra Piotrzkowska" userId="S::alpiotrzkowska@czerwonyogolniak.onmicrosoft.com::7c828e28-cb15-4c3e-9691-990406540b98" providerId="AD" clId="Web-{6E35BE9F-101D-2000-B9BD-BEECD1115F3B}" dt="2021-04-14T18:13:05.105" v="327"/>
          <ac:spMkLst>
            <pc:docMk/>
            <pc:sldMk cId="650317164" sldId="256"/>
            <ac:spMk id="14" creationId="{8F5C78EF-F775-4EC5-A760-12E3B961F106}"/>
          </ac:spMkLst>
        </pc:spChg>
        <pc:spChg chg="add del">
          <ac:chgData name="Aleksandra Piotrzkowska" userId="S::alpiotrzkowska@czerwonyogolniak.onmicrosoft.com::7c828e28-cb15-4c3e-9691-990406540b98" providerId="AD" clId="Web-{6E35BE9F-101D-2000-B9BD-BEECD1115F3B}" dt="2021-04-14T18:12:58.230" v="325"/>
          <ac:spMkLst>
            <pc:docMk/>
            <pc:sldMk cId="650317164" sldId="256"/>
            <ac:spMk id="15" creationId="{8633651C-49DB-4498-A6A1-68144827C0B4}"/>
          </ac:spMkLst>
        </pc:spChg>
        <pc:spChg chg="add">
          <ac:chgData name="Aleksandra Piotrzkowska" userId="S::alpiotrzkowska@czerwonyogolniak.onmicrosoft.com::7c828e28-cb15-4c3e-9691-990406540b98" providerId="AD" clId="Web-{6E35BE9F-101D-2000-B9BD-BEECD1115F3B}" dt="2021-04-14T18:13:05.120" v="328"/>
          <ac:spMkLst>
            <pc:docMk/>
            <pc:sldMk cId="650317164" sldId="256"/>
            <ac:spMk id="16" creationId="{DAA0FB58-E4E4-41E6-9C95-598D4D480054}"/>
          </ac:spMkLst>
        </pc:spChg>
        <pc:spChg chg="add del">
          <ac:chgData name="Aleksandra Piotrzkowska" userId="S::alpiotrzkowska@czerwonyogolniak.onmicrosoft.com::7c828e28-cb15-4c3e-9691-990406540b98" providerId="AD" clId="Web-{6E35BE9F-101D-2000-B9BD-BEECD1115F3B}" dt="2021-04-14T18:12:58.230" v="325"/>
          <ac:spMkLst>
            <pc:docMk/>
            <pc:sldMk cId="650317164" sldId="256"/>
            <ac:spMk id="17" creationId="{C94D2069-E49A-460A-A49C-48A2F4B4C0FC}"/>
          </ac:spMkLst>
        </pc:spChg>
        <pc:spChg chg="add">
          <ac:chgData name="Aleksandra Piotrzkowska" userId="S::alpiotrzkowska@czerwonyogolniak.onmicrosoft.com::7c828e28-cb15-4c3e-9691-990406540b98" providerId="AD" clId="Web-{6E35BE9F-101D-2000-B9BD-BEECD1115F3B}" dt="2021-04-14T18:13:05.120" v="328"/>
          <ac:spMkLst>
            <pc:docMk/>
            <pc:sldMk cId="650317164" sldId="256"/>
            <ac:spMk id="18" creationId="{A0BD011A-161C-4802-8576-1CB5DAC41769}"/>
          </ac:spMkLst>
        </pc:spChg>
        <pc:spChg chg="add del">
          <ac:chgData name="Aleksandra Piotrzkowska" userId="S::alpiotrzkowska@czerwonyogolniak.onmicrosoft.com::7c828e28-cb15-4c3e-9691-990406540b98" providerId="AD" clId="Web-{6E35BE9F-101D-2000-B9BD-BEECD1115F3B}" dt="2021-04-14T18:12:58.230" v="325"/>
          <ac:spMkLst>
            <pc:docMk/>
            <pc:sldMk cId="650317164" sldId="256"/>
            <ac:spMk id="19" creationId="{4FCF3D50-B47D-44B3-B14D-3766D687CCAF}"/>
          </ac:spMkLst>
        </pc:spChg>
        <pc:spChg chg="add">
          <ac:chgData name="Aleksandra Piotrzkowska" userId="S::alpiotrzkowska@czerwonyogolniak.onmicrosoft.com::7c828e28-cb15-4c3e-9691-990406540b98" providerId="AD" clId="Web-{6E35BE9F-101D-2000-B9BD-BEECD1115F3B}" dt="2021-04-14T18:13:05.120" v="328"/>
          <ac:spMkLst>
            <pc:docMk/>
            <pc:sldMk cId="650317164" sldId="256"/>
            <ac:spMk id="20" creationId="{E54DD70E-E56F-4585-95A7-34749C3A120E}"/>
          </ac:spMkLst>
        </pc:spChg>
        <pc:spChg chg="add">
          <ac:chgData name="Aleksandra Piotrzkowska" userId="S::alpiotrzkowska@czerwonyogolniak.onmicrosoft.com::7c828e28-cb15-4c3e-9691-990406540b98" providerId="AD" clId="Web-{6E35BE9F-101D-2000-B9BD-BEECD1115F3B}" dt="2021-04-14T18:13:05.120" v="328"/>
          <ac:spMkLst>
            <pc:docMk/>
            <pc:sldMk cId="650317164" sldId="256"/>
            <ac:spMk id="21" creationId="{06766783-14FB-461B-A621-D08F53800BFA}"/>
          </ac:spMkLst>
        </pc:spChg>
        <pc:picChg chg="del mod ord">
          <ac:chgData name="Aleksandra Piotrzkowska" userId="S::alpiotrzkowska@czerwonyogolniak.onmicrosoft.com::7c828e28-cb15-4c3e-9691-990406540b98" providerId="AD" clId="Web-{6E35BE9F-101D-2000-B9BD-BEECD1115F3B}" dt="2021-04-14T18:12:32.776" v="321"/>
          <ac:picMkLst>
            <pc:docMk/>
            <pc:sldMk cId="650317164" sldId="256"/>
            <ac:picMk id="4" creationId="{40958FDD-3D4C-4B84-B4CF-104FB83EDDFB}"/>
          </ac:picMkLst>
        </pc:picChg>
        <pc:picChg chg="mod ord">
          <ac:chgData name="Aleksandra Piotrzkowska" userId="S::alpiotrzkowska@czerwonyogolniak.onmicrosoft.com::7c828e28-cb15-4c3e-9691-990406540b98" providerId="AD" clId="Web-{6E35BE9F-101D-2000-B9BD-BEECD1115F3B}" dt="2021-04-14T18:13:05.120" v="328"/>
          <ac:picMkLst>
            <pc:docMk/>
            <pc:sldMk cId="650317164" sldId="256"/>
            <ac:picMk id="5" creationId="{199C6C17-21E4-475F-92B6-6D576FA2CAFF}"/>
          </ac:picMkLst>
        </pc:picChg>
        <pc:picChg chg="mod ord">
          <ac:chgData name="Aleksandra Piotrzkowska" userId="S::alpiotrzkowska@czerwonyogolniak.onmicrosoft.com::7c828e28-cb15-4c3e-9691-990406540b98" providerId="AD" clId="Web-{6E35BE9F-101D-2000-B9BD-BEECD1115F3B}" dt="2021-04-14T18:13:05.120" v="328"/>
          <ac:picMkLst>
            <pc:docMk/>
            <pc:sldMk cId="650317164" sldId="256"/>
            <ac:picMk id="6" creationId="{B7D4A928-A040-460B-8588-E12E5699EA1B}"/>
          </ac:picMkLst>
        </pc:picChg>
        <pc:cxnChg chg="del">
          <ac:chgData name="Aleksandra Piotrzkowska" userId="S::alpiotrzkowska@czerwonyogolniak.onmicrosoft.com::7c828e28-cb15-4c3e-9691-990406540b98" providerId="AD" clId="Web-{6E35BE9F-101D-2000-B9BD-BEECD1115F3B}" dt="2021-04-14T18:08:26.501" v="311"/>
          <ac:cxnSpMkLst>
            <pc:docMk/>
            <pc:sldMk cId="650317164" sldId="256"/>
            <ac:cxnSpMk id="11" creationId="{BCDAEC91-5BCE-4B55-9CC0-43EF94CB734B}"/>
          </ac:cxnSpMkLst>
        </pc:cxnChg>
      </pc:sldChg>
      <pc:sldChg chg="del">
        <pc:chgData name="Aleksandra Piotrzkowska" userId="S::alpiotrzkowska@czerwonyogolniak.onmicrosoft.com::7c828e28-cb15-4c3e-9691-990406540b98" providerId="AD" clId="Web-{6E35BE9F-101D-2000-B9BD-BEECD1115F3B}" dt="2021-04-14T16:15:05.537" v="0"/>
        <pc:sldMkLst>
          <pc:docMk/>
          <pc:sldMk cId="3336439670" sldId="257"/>
        </pc:sldMkLst>
      </pc:sldChg>
      <pc:sldChg chg="addSp delSp modSp mod ord setBg modClrScheme setClrOvrMap delDesignElem chgLayout">
        <pc:chgData name="Aleksandra Piotrzkowska" userId="S::alpiotrzkowska@czerwonyogolniak.onmicrosoft.com::7c828e28-cb15-4c3e-9691-990406540b98" providerId="AD" clId="Web-{6E35BE9F-101D-2000-B9BD-BEECD1115F3B}" dt="2021-04-14T18:09:37.987" v="319"/>
        <pc:sldMkLst>
          <pc:docMk/>
          <pc:sldMk cId="336562685" sldId="258"/>
        </pc:sldMkLst>
        <pc:spChg chg="mod ord">
          <ac:chgData name="Aleksandra Piotrzkowska" userId="S::alpiotrzkowska@czerwonyogolniak.onmicrosoft.com::7c828e28-cb15-4c3e-9691-990406540b98" providerId="AD" clId="Web-{6E35BE9F-101D-2000-B9BD-BEECD1115F3B}" dt="2021-04-14T18:09:37.987" v="319"/>
          <ac:spMkLst>
            <pc:docMk/>
            <pc:sldMk cId="336562685" sldId="258"/>
            <ac:spMk id="2" creationId="{C3399FF5-11B3-44B0-A51B-98246530B8CE}"/>
          </ac:spMkLst>
        </pc:spChg>
        <pc:spChg chg="del">
          <ac:chgData name="Aleksandra Piotrzkowska" userId="S::alpiotrzkowska@czerwonyogolniak.onmicrosoft.com::7c828e28-cb15-4c3e-9691-990406540b98" providerId="AD" clId="Web-{6E35BE9F-101D-2000-B9BD-BEECD1115F3B}" dt="2021-04-14T16:15:56.898" v="18"/>
          <ac:spMkLst>
            <pc:docMk/>
            <pc:sldMk cId="336562685" sldId="258"/>
            <ac:spMk id="3" creationId="{5C2621FF-E6CF-445A-BAF0-4793B642CF67}"/>
          </ac:spMkLst>
        </pc:spChg>
        <pc:spChg chg="add del">
          <ac:chgData name="Aleksandra Piotrzkowska" userId="S::alpiotrzkowska@czerwonyogolniak.onmicrosoft.com::7c828e28-cb15-4c3e-9691-990406540b98" providerId="AD" clId="Web-{6E35BE9F-101D-2000-B9BD-BEECD1115F3B}" dt="2021-04-14T18:08:26.501" v="311"/>
          <ac:spMkLst>
            <pc:docMk/>
            <pc:sldMk cId="336562685" sldId="258"/>
            <ac:spMk id="9" creationId="{247AB924-1B87-43FC-B7C7-B112D5C51A0E}"/>
          </ac:spMkLst>
        </pc:spChg>
        <pc:spChg chg="add">
          <ac:chgData name="Aleksandra Piotrzkowska" userId="S::alpiotrzkowska@czerwonyogolniak.onmicrosoft.com::7c828e28-cb15-4c3e-9691-990406540b98" providerId="AD" clId="Web-{6E35BE9F-101D-2000-B9BD-BEECD1115F3B}" dt="2021-04-14T18:09:37.987" v="319"/>
          <ac:spMkLst>
            <pc:docMk/>
            <pc:sldMk cId="336562685" sldId="258"/>
            <ac:spMk id="10" creationId="{80B71C3C-A759-4041-B792-F8A3FC78D1D4}"/>
          </ac:spMkLst>
        </pc:spChg>
        <pc:spChg chg="add del">
          <ac:chgData name="Aleksandra Piotrzkowska" userId="S::alpiotrzkowska@czerwonyogolniak.onmicrosoft.com::7c828e28-cb15-4c3e-9691-990406540b98" providerId="AD" clId="Web-{6E35BE9F-101D-2000-B9BD-BEECD1115F3B}" dt="2021-04-14T16:20:38.422" v="32"/>
          <ac:spMkLst>
            <pc:docMk/>
            <pc:sldMk cId="336562685" sldId="258"/>
            <ac:spMk id="11" creationId="{4351DFE5-F63D-4BE0-BDA9-E3EB88F01AA5}"/>
          </ac:spMkLst>
        </pc:spChg>
        <pc:spChg chg="add">
          <ac:chgData name="Aleksandra Piotrzkowska" userId="S::alpiotrzkowska@czerwonyogolniak.onmicrosoft.com::7c828e28-cb15-4c3e-9691-990406540b98" providerId="AD" clId="Web-{6E35BE9F-101D-2000-B9BD-BEECD1115F3B}" dt="2021-04-14T18:09:37.987" v="319"/>
          <ac:spMkLst>
            <pc:docMk/>
            <pc:sldMk cId="336562685" sldId="258"/>
            <ac:spMk id="12" creationId="{D9D9D0AB-1E2F-44A8-B9C6-FA4098301883}"/>
          </ac:spMkLst>
        </pc:spChg>
        <pc:spChg chg="add">
          <ac:chgData name="Aleksandra Piotrzkowska" userId="S::alpiotrzkowska@czerwonyogolniak.onmicrosoft.com::7c828e28-cb15-4c3e-9691-990406540b98" providerId="AD" clId="Web-{6E35BE9F-101D-2000-B9BD-BEECD1115F3B}" dt="2021-04-14T18:09:37.987" v="319"/>
          <ac:spMkLst>
            <pc:docMk/>
            <pc:sldMk cId="336562685" sldId="258"/>
            <ac:spMk id="14" creationId="{50E2AEF9-3220-4407-B76B-1B6E3952E8E3}"/>
          </ac:spMkLst>
        </pc:spChg>
        <pc:spChg chg="add">
          <ac:chgData name="Aleksandra Piotrzkowska" userId="S::alpiotrzkowska@czerwonyogolniak.onmicrosoft.com::7c828e28-cb15-4c3e-9691-990406540b98" providerId="AD" clId="Web-{6E35BE9F-101D-2000-B9BD-BEECD1115F3B}" dt="2021-04-14T18:09:37.987" v="319"/>
          <ac:spMkLst>
            <pc:docMk/>
            <pc:sldMk cId="336562685" sldId="258"/>
            <ac:spMk id="16" creationId="{DF6C1F2E-D134-4647-A555-08FF5A53C622}"/>
          </ac:spMkLst>
        </pc:spChg>
        <pc:spChg chg="add">
          <ac:chgData name="Aleksandra Piotrzkowska" userId="S::alpiotrzkowska@czerwonyogolniak.onmicrosoft.com::7c828e28-cb15-4c3e-9691-990406540b98" providerId="AD" clId="Web-{6E35BE9F-101D-2000-B9BD-BEECD1115F3B}" dt="2021-04-14T18:09:37.987" v="319"/>
          <ac:spMkLst>
            <pc:docMk/>
            <pc:sldMk cId="336562685" sldId="258"/>
            <ac:spMk id="19" creationId="{2CAFBD32-D3B9-4AA1-8A52-E7788A9556B8}"/>
          </ac:spMkLst>
        </pc:spChg>
        <pc:spChg chg="add">
          <ac:chgData name="Aleksandra Piotrzkowska" userId="S::alpiotrzkowska@czerwonyogolniak.onmicrosoft.com::7c828e28-cb15-4c3e-9691-990406540b98" providerId="AD" clId="Web-{6E35BE9F-101D-2000-B9BD-BEECD1115F3B}" dt="2021-04-14T18:09:37.987" v="319"/>
          <ac:spMkLst>
            <pc:docMk/>
            <pc:sldMk cId="336562685" sldId="258"/>
            <ac:spMk id="21" creationId="{C0D44986-27AA-4F11-BA28-D3A73C5441E5}"/>
          </ac:spMkLst>
        </pc:spChg>
        <pc:spChg chg="add">
          <ac:chgData name="Aleksandra Piotrzkowska" userId="S::alpiotrzkowska@czerwonyogolniak.onmicrosoft.com::7c828e28-cb15-4c3e-9691-990406540b98" providerId="AD" clId="Web-{6E35BE9F-101D-2000-B9BD-BEECD1115F3B}" dt="2021-04-14T18:09:37.987" v="319"/>
          <ac:spMkLst>
            <pc:docMk/>
            <pc:sldMk cId="336562685" sldId="258"/>
            <ac:spMk id="23" creationId="{7B1FFF1B-D8E7-43C1-963D-013BA4049457}"/>
          </ac:spMkLst>
        </pc:spChg>
        <pc:spChg chg="add">
          <ac:chgData name="Aleksandra Piotrzkowska" userId="S::alpiotrzkowska@czerwonyogolniak.onmicrosoft.com::7c828e28-cb15-4c3e-9691-990406540b98" providerId="AD" clId="Web-{6E35BE9F-101D-2000-B9BD-BEECD1115F3B}" dt="2021-04-14T18:09:37.987" v="319"/>
          <ac:spMkLst>
            <pc:docMk/>
            <pc:sldMk cId="336562685" sldId="258"/>
            <ac:spMk id="25" creationId="{4150F61F-4C50-4FCA-BFB7-8444712AE7B5}"/>
          </ac:spMkLst>
        </pc:spChg>
        <pc:picChg chg="add mod ord">
          <ac:chgData name="Aleksandra Piotrzkowska" userId="S::alpiotrzkowska@czerwonyogolniak.onmicrosoft.com::7c828e28-cb15-4c3e-9691-990406540b98" providerId="AD" clId="Web-{6E35BE9F-101D-2000-B9BD-BEECD1115F3B}" dt="2021-04-14T18:09:37.987" v="319"/>
          <ac:picMkLst>
            <pc:docMk/>
            <pc:sldMk cId="336562685" sldId="258"/>
            <ac:picMk id="4" creationId="{C1164456-B2DD-4C5D-86A7-3D25EA2F0714}"/>
          </ac:picMkLst>
        </pc:picChg>
        <pc:picChg chg="add mod">
          <ac:chgData name="Aleksandra Piotrzkowska" userId="S::alpiotrzkowska@czerwonyogolniak.onmicrosoft.com::7c828e28-cb15-4c3e-9691-990406540b98" providerId="AD" clId="Web-{6E35BE9F-101D-2000-B9BD-BEECD1115F3B}" dt="2021-04-14T18:09:37.987" v="319"/>
          <ac:picMkLst>
            <pc:docMk/>
            <pc:sldMk cId="336562685" sldId="258"/>
            <ac:picMk id="5" creationId="{81EC2392-A965-4A8F-BA83-0F6CEBB5D53D}"/>
          </ac:picMkLst>
        </pc:picChg>
        <pc:picChg chg="add mod">
          <ac:chgData name="Aleksandra Piotrzkowska" userId="S::alpiotrzkowska@czerwonyogolniak.onmicrosoft.com::7c828e28-cb15-4c3e-9691-990406540b98" providerId="AD" clId="Web-{6E35BE9F-101D-2000-B9BD-BEECD1115F3B}" dt="2021-04-14T18:09:37.987" v="319"/>
          <ac:picMkLst>
            <pc:docMk/>
            <pc:sldMk cId="336562685" sldId="258"/>
            <ac:picMk id="6" creationId="{E0238D06-DAB1-40F9-808A-C7E86E4DB362}"/>
          </ac:picMkLst>
        </pc:picChg>
        <pc:picChg chg="add del">
          <ac:chgData name="Aleksandra Piotrzkowska" userId="S::alpiotrzkowska@czerwonyogolniak.onmicrosoft.com::7c828e28-cb15-4c3e-9691-990406540b98" providerId="AD" clId="Web-{6E35BE9F-101D-2000-B9BD-BEECD1115F3B}" dt="2021-04-14T16:20:38.422" v="32"/>
          <ac:picMkLst>
            <pc:docMk/>
            <pc:sldMk cId="336562685" sldId="258"/>
            <ac:picMk id="13" creationId="{02DD2BC0-6F29-4B4F-8D61-2DCF6D2E8E73}"/>
          </ac:picMkLst>
        </pc:picChg>
        <pc:cxnChg chg="add del">
          <ac:chgData name="Aleksandra Piotrzkowska" userId="S::alpiotrzkowska@czerwonyogolniak.onmicrosoft.com::7c828e28-cb15-4c3e-9691-990406540b98" providerId="AD" clId="Web-{6E35BE9F-101D-2000-B9BD-BEECD1115F3B}" dt="2021-04-14T18:08:26.501" v="311"/>
          <ac:cxnSpMkLst>
            <pc:docMk/>
            <pc:sldMk cId="336562685" sldId="258"/>
            <ac:cxnSpMk id="8" creationId="{99AE2756-0FC4-4155-83E7-58AAAB63E757}"/>
          </ac:cxnSpMkLst>
        </pc:cxnChg>
        <pc:cxnChg chg="add del">
          <ac:chgData name="Aleksandra Piotrzkowska" userId="S::alpiotrzkowska@czerwonyogolniak.onmicrosoft.com::7c828e28-cb15-4c3e-9691-990406540b98" providerId="AD" clId="Web-{6E35BE9F-101D-2000-B9BD-BEECD1115F3B}" dt="2021-04-14T18:08:26.501" v="311"/>
          <ac:cxnSpMkLst>
            <pc:docMk/>
            <pc:sldMk cId="336562685" sldId="258"/>
            <ac:cxnSpMk id="15" creationId="{818DC98F-4057-4645-B948-F604F39A9CFE}"/>
          </ac:cxnSpMkLst>
        </pc:cxnChg>
        <pc:cxnChg chg="add del">
          <ac:chgData name="Aleksandra Piotrzkowska" userId="S::alpiotrzkowska@czerwonyogolniak.onmicrosoft.com::7c828e28-cb15-4c3e-9691-990406540b98" providerId="AD" clId="Web-{6E35BE9F-101D-2000-B9BD-BEECD1115F3B}" dt="2021-04-14T18:08:26.501" v="311"/>
          <ac:cxnSpMkLst>
            <pc:docMk/>
            <pc:sldMk cId="336562685" sldId="258"/>
            <ac:cxnSpMk id="17" creationId="{DAD2B705-4A9B-408D-AA80-4F41045E09DE}"/>
          </ac:cxnSpMkLst>
        </pc:cxnChg>
      </pc:sldChg>
      <pc:sldChg chg="addSp delSp modSp mod setBg modClrScheme setClrOvrMap delDesignElem chgLayout">
        <pc:chgData name="Aleksandra Piotrzkowska" userId="S::alpiotrzkowska@czerwonyogolniak.onmicrosoft.com::7c828e28-cb15-4c3e-9691-990406540b98" providerId="AD" clId="Web-{6E35BE9F-101D-2000-B9BD-BEECD1115F3B}" dt="2021-04-14T18:09:05.768" v="316"/>
        <pc:sldMkLst>
          <pc:docMk/>
          <pc:sldMk cId="2710440154" sldId="259"/>
        </pc:sldMkLst>
        <pc:spChg chg="mod ord">
          <ac:chgData name="Aleksandra Piotrzkowska" userId="S::alpiotrzkowska@czerwonyogolniak.onmicrosoft.com::7c828e28-cb15-4c3e-9691-990406540b98" providerId="AD" clId="Web-{6E35BE9F-101D-2000-B9BD-BEECD1115F3B}" dt="2021-04-14T18:09:05.768" v="316"/>
          <ac:spMkLst>
            <pc:docMk/>
            <pc:sldMk cId="2710440154" sldId="259"/>
            <ac:spMk id="2" creationId="{1001606E-CCA0-4412-BB8E-AC9B3A12EF7B}"/>
          </ac:spMkLst>
        </pc:spChg>
        <pc:spChg chg="add del mod ord">
          <ac:chgData name="Aleksandra Piotrzkowska" userId="S::alpiotrzkowska@czerwonyogolniak.onmicrosoft.com::7c828e28-cb15-4c3e-9691-990406540b98" providerId="AD" clId="Web-{6E35BE9F-101D-2000-B9BD-BEECD1115F3B}" dt="2021-04-14T18:09:05.768" v="316"/>
          <ac:spMkLst>
            <pc:docMk/>
            <pc:sldMk cId="2710440154" sldId="259"/>
            <ac:spMk id="3" creationId="{D23E08F4-E714-4144-BF60-A1BF7C2066E2}"/>
          </ac:spMkLst>
        </pc:spChg>
        <pc:spChg chg="add">
          <ac:chgData name="Aleksandra Piotrzkowska" userId="S::alpiotrzkowska@czerwonyogolniak.onmicrosoft.com::7c828e28-cb15-4c3e-9691-990406540b98" providerId="AD" clId="Web-{6E35BE9F-101D-2000-B9BD-BEECD1115F3B}" dt="2021-04-14T18:09:05.768" v="316"/>
          <ac:spMkLst>
            <pc:docMk/>
            <pc:sldMk cId="2710440154" sldId="259"/>
            <ac:spMk id="6" creationId="{8E7CFAA6-1DBB-43B0-BD82-2FB83CF4E4A4}"/>
          </ac:spMkLst>
        </pc:spChg>
        <pc:spChg chg="add del">
          <ac:chgData name="Aleksandra Piotrzkowska" userId="S::alpiotrzkowska@czerwonyogolniak.onmicrosoft.com::7c828e28-cb15-4c3e-9691-990406540b98" providerId="AD" clId="Web-{6E35BE9F-101D-2000-B9BD-BEECD1115F3B}" dt="2021-04-14T18:08:26.501" v="311"/>
          <ac:spMkLst>
            <pc:docMk/>
            <pc:sldMk cId="2710440154" sldId="259"/>
            <ac:spMk id="8" creationId="{327D73B4-9F5C-4A64-A179-51B9500CB8B5}"/>
          </ac:spMkLst>
        </pc:spChg>
        <pc:spChg chg="add del">
          <ac:chgData name="Aleksandra Piotrzkowska" userId="S::alpiotrzkowska@czerwonyogolniak.onmicrosoft.com::7c828e28-cb15-4c3e-9691-990406540b98" providerId="AD" clId="Web-{6E35BE9F-101D-2000-B9BD-BEECD1115F3B}" dt="2021-04-14T18:09:05.752" v="315"/>
          <ac:spMkLst>
            <pc:docMk/>
            <pc:sldMk cId="2710440154" sldId="259"/>
            <ac:spMk id="9" creationId="{8E7CFAA6-1DBB-43B0-BD82-2FB83CF4E4A4}"/>
          </ac:spMkLst>
        </pc:spChg>
        <pc:spChg chg="add del">
          <ac:chgData name="Aleksandra Piotrzkowska" userId="S::alpiotrzkowska@czerwonyogolniak.onmicrosoft.com::7c828e28-cb15-4c3e-9691-990406540b98" providerId="AD" clId="Web-{6E35BE9F-101D-2000-B9BD-BEECD1115F3B}" dt="2021-04-14T18:08:26.501" v="311"/>
          <ac:spMkLst>
            <pc:docMk/>
            <pc:sldMk cId="2710440154" sldId="259"/>
            <ac:spMk id="10" creationId="{C1F06963-6374-4B48-844F-071A9BAAAE02}"/>
          </ac:spMkLst>
        </pc:spChg>
        <pc:spChg chg="add del">
          <ac:chgData name="Aleksandra Piotrzkowska" userId="S::alpiotrzkowska@czerwonyogolniak.onmicrosoft.com::7c828e28-cb15-4c3e-9691-990406540b98" providerId="AD" clId="Web-{6E35BE9F-101D-2000-B9BD-BEECD1115F3B}" dt="2021-04-14T18:08:26.501" v="311"/>
          <ac:spMkLst>
            <pc:docMk/>
            <pc:sldMk cId="2710440154" sldId="259"/>
            <ac:spMk id="12" creationId="{6CB927A4-E432-4310-9CD5-E89FF5063179}"/>
          </ac:spMkLst>
        </pc:spChg>
        <pc:spChg chg="add del">
          <ac:chgData name="Aleksandra Piotrzkowska" userId="S::alpiotrzkowska@czerwonyogolniak.onmicrosoft.com::7c828e28-cb15-4c3e-9691-990406540b98" providerId="AD" clId="Web-{6E35BE9F-101D-2000-B9BD-BEECD1115F3B}" dt="2021-04-14T18:08:26.501" v="311"/>
          <ac:spMkLst>
            <pc:docMk/>
            <pc:sldMk cId="2710440154" sldId="259"/>
            <ac:spMk id="14" creationId="{1453BF6C-B012-48B7-B4E8-6D7AC7C27D02}"/>
          </ac:spMkLst>
        </pc:spChg>
        <pc:spChg chg="add del">
          <ac:chgData name="Aleksandra Piotrzkowska" userId="S::alpiotrzkowska@czerwonyogolniak.onmicrosoft.com::7c828e28-cb15-4c3e-9691-990406540b98" providerId="AD" clId="Web-{6E35BE9F-101D-2000-B9BD-BEECD1115F3B}" dt="2021-04-14T18:08:26.501" v="311"/>
          <ac:spMkLst>
            <pc:docMk/>
            <pc:sldMk cId="2710440154" sldId="259"/>
            <ac:spMk id="16" creationId="{E3020543-B24B-4EC4-8FFC-8DD88EEA91A8}"/>
          </ac:spMkLst>
        </pc:spChg>
        <pc:graphicFrameChg chg="add del">
          <ac:chgData name="Aleksandra Piotrzkowska" userId="S::alpiotrzkowska@czerwonyogolniak.onmicrosoft.com::7c828e28-cb15-4c3e-9691-990406540b98" providerId="AD" clId="Web-{6E35BE9F-101D-2000-B9BD-BEECD1115F3B}" dt="2021-04-14T18:09:05.752" v="315"/>
          <ac:graphicFrameMkLst>
            <pc:docMk/>
            <pc:sldMk cId="2710440154" sldId="259"/>
            <ac:graphicFrameMk id="5" creationId="{68311A92-ACE2-44DD-BB10-0EA140134B06}"/>
          </ac:graphicFrameMkLst>
        </pc:graphicFrameChg>
        <pc:picChg chg="add del mod">
          <ac:chgData name="Aleksandra Piotrzkowska" userId="S::alpiotrzkowska@czerwonyogolniak.onmicrosoft.com::7c828e28-cb15-4c3e-9691-990406540b98" providerId="AD" clId="Web-{6E35BE9F-101D-2000-B9BD-BEECD1115F3B}" dt="2021-04-14T17:43:13.173" v="258"/>
          <ac:picMkLst>
            <pc:docMk/>
            <pc:sldMk cId="2710440154" sldId="259"/>
            <ac:picMk id="4" creationId="{668C900F-5F35-4D02-A699-67103FB153B2}"/>
          </ac:picMkLst>
        </pc:picChg>
        <pc:cxnChg chg="add">
          <ac:chgData name="Aleksandra Piotrzkowska" userId="S::alpiotrzkowska@czerwonyogolniak.onmicrosoft.com::7c828e28-cb15-4c3e-9691-990406540b98" providerId="AD" clId="Web-{6E35BE9F-101D-2000-B9BD-BEECD1115F3B}" dt="2021-04-14T18:09:05.768" v="316"/>
          <ac:cxnSpMkLst>
            <pc:docMk/>
            <pc:sldMk cId="2710440154" sldId="259"/>
            <ac:cxnSpMk id="7" creationId="{9E13708B-D2E3-41E3-BD49-F910056473ED}"/>
          </ac:cxnSpMkLst>
        </pc:cxnChg>
        <pc:cxnChg chg="add del">
          <ac:chgData name="Aleksandra Piotrzkowska" userId="S::alpiotrzkowska@czerwonyogolniak.onmicrosoft.com::7c828e28-cb15-4c3e-9691-990406540b98" providerId="AD" clId="Web-{6E35BE9F-101D-2000-B9BD-BEECD1115F3B}" dt="2021-04-14T18:08:26.501" v="311"/>
          <ac:cxnSpMkLst>
            <pc:docMk/>
            <pc:sldMk cId="2710440154" sldId="259"/>
            <ac:cxnSpMk id="18" creationId="{C49DA8F6-BCC1-4447-B54C-57856834B94B}"/>
          </ac:cxnSpMkLst>
        </pc:cxnChg>
      </pc:sldChg>
      <pc:sldChg chg="addSp delSp modSp mod setBg modClrScheme delDesignElem chgLayout">
        <pc:chgData name="Aleksandra Piotrzkowska" userId="S::alpiotrzkowska@czerwonyogolniak.onmicrosoft.com::7c828e28-cb15-4c3e-9691-990406540b98" providerId="AD" clId="Web-{6E35BE9F-101D-2000-B9BD-BEECD1115F3B}" dt="2021-04-14T18:08:47.955" v="313"/>
        <pc:sldMkLst>
          <pc:docMk/>
          <pc:sldMk cId="3038481043" sldId="260"/>
        </pc:sldMkLst>
        <pc:spChg chg="mod ord">
          <ac:chgData name="Aleksandra Piotrzkowska" userId="S::alpiotrzkowska@czerwonyogolniak.onmicrosoft.com::7c828e28-cb15-4c3e-9691-990406540b98" providerId="AD" clId="Web-{6E35BE9F-101D-2000-B9BD-BEECD1115F3B}" dt="2021-04-14T18:08:47.955" v="313"/>
          <ac:spMkLst>
            <pc:docMk/>
            <pc:sldMk cId="3038481043" sldId="260"/>
            <ac:spMk id="2" creationId="{FF47DACB-D29C-4EC7-B331-53017383DA86}"/>
          </ac:spMkLst>
        </pc:spChg>
        <pc:spChg chg="del mod ord">
          <ac:chgData name="Aleksandra Piotrzkowska" userId="S::alpiotrzkowska@czerwonyogolniak.onmicrosoft.com::7c828e28-cb15-4c3e-9691-990406540b98" providerId="AD" clId="Web-{6E35BE9F-101D-2000-B9BD-BEECD1115F3B}" dt="2021-04-14T18:08:47.955" v="313"/>
          <ac:spMkLst>
            <pc:docMk/>
            <pc:sldMk cId="3038481043" sldId="260"/>
            <ac:spMk id="3" creationId="{8582E4F0-75B6-4C8F-B0CD-7C0CC8926F24}"/>
          </ac:spMkLst>
        </pc:spChg>
        <pc:spChg chg="add del">
          <ac:chgData name="Aleksandra Piotrzkowska" userId="S::alpiotrzkowska@czerwonyogolniak.onmicrosoft.com::7c828e28-cb15-4c3e-9691-990406540b98" providerId="AD" clId="Web-{6E35BE9F-101D-2000-B9BD-BEECD1115F3B}" dt="2021-04-14T18:08:26.501" v="311"/>
          <ac:spMkLst>
            <pc:docMk/>
            <pc:sldMk cId="3038481043" sldId="260"/>
            <ac:spMk id="8" creationId="{327D73B4-9F5C-4A64-A179-51B9500CB8B5}"/>
          </ac:spMkLst>
        </pc:spChg>
        <pc:spChg chg="add">
          <ac:chgData name="Aleksandra Piotrzkowska" userId="S::alpiotrzkowska@czerwonyogolniak.onmicrosoft.com::7c828e28-cb15-4c3e-9691-990406540b98" providerId="AD" clId="Web-{6E35BE9F-101D-2000-B9BD-BEECD1115F3B}" dt="2021-04-14T18:08:47.955" v="313"/>
          <ac:spMkLst>
            <pc:docMk/>
            <pc:sldMk cId="3038481043" sldId="260"/>
            <ac:spMk id="9" creationId="{8E7CFAA6-1DBB-43B0-BD82-2FB83CF4E4A4}"/>
          </ac:spMkLst>
        </pc:spChg>
        <pc:spChg chg="add del">
          <ac:chgData name="Aleksandra Piotrzkowska" userId="S::alpiotrzkowska@czerwonyogolniak.onmicrosoft.com::7c828e28-cb15-4c3e-9691-990406540b98" providerId="AD" clId="Web-{6E35BE9F-101D-2000-B9BD-BEECD1115F3B}" dt="2021-04-14T18:08:26.501" v="311"/>
          <ac:spMkLst>
            <pc:docMk/>
            <pc:sldMk cId="3038481043" sldId="260"/>
            <ac:spMk id="10" creationId="{C1F06963-6374-4B48-844F-071A9BAAAE02}"/>
          </ac:spMkLst>
        </pc:spChg>
        <pc:spChg chg="add del">
          <ac:chgData name="Aleksandra Piotrzkowska" userId="S::alpiotrzkowska@czerwonyogolniak.onmicrosoft.com::7c828e28-cb15-4c3e-9691-990406540b98" providerId="AD" clId="Web-{6E35BE9F-101D-2000-B9BD-BEECD1115F3B}" dt="2021-04-14T18:08:26.501" v="311"/>
          <ac:spMkLst>
            <pc:docMk/>
            <pc:sldMk cId="3038481043" sldId="260"/>
            <ac:spMk id="12" creationId="{6CB927A4-E432-4310-9CD5-E89FF5063179}"/>
          </ac:spMkLst>
        </pc:spChg>
        <pc:spChg chg="add del">
          <ac:chgData name="Aleksandra Piotrzkowska" userId="S::alpiotrzkowska@czerwonyogolniak.onmicrosoft.com::7c828e28-cb15-4c3e-9691-990406540b98" providerId="AD" clId="Web-{6E35BE9F-101D-2000-B9BD-BEECD1115F3B}" dt="2021-04-14T18:08:26.501" v="311"/>
          <ac:spMkLst>
            <pc:docMk/>
            <pc:sldMk cId="3038481043" sldId="260"/>
            <ac:spMk id="14" creationId="{1453BF6C-B012-48B7-B4E8-6D7AC7C27D02}"/>
          </ac:spMkLst>
        </pc:spChg>
        <pc:spChg chg="add del">
          <ac:chgData name="Aleksandra Piotrzkowska" userId="S::alpiotrzkowska@czerwonyogolniak.onmicrosoft.com::7c828e28-cb15-4c3e-9691-990406540b98" providerId="AD" clId="Web-{6E35BE9F-101D-2000-B9BD-BEECD1115F3B}" dt="2021-04-14T18:08:26.501" v="311"/>
          <ac:spMkLst>
            <pc:docMk/>
            <pc:sldMk cId="3038481043" sldId="260"/>
            <ac:spMk id="16" creationId="{E3020543-B24B-4EC4-8FFC-8DD88EEA91A8}"/>
          </ac:spMkLst>
        </pc:spChg>
        <pc:graphicFrameChg chg="add">
          <ac:chgData name="Aleksandra Piotrzkowska" userId="S::alpiotrzkowska@czerwonyogolniak.onmicrosoft.com::7c828e28-cb15-4c3e-9691-990406540b98" providerId="AD" clId="Web-{6E35BE9F-101D-2000-B9BD-BEECD1115F3B}" dt="2021-04-14T18:08:47.955" v="313"/>
          <ac:graphicFrameMkLst>
            <pc:docMk/>
            <pc:sldMk cId="3038481043" sldId="260"/>
            <ac:graphicFrameMk id="5" creationId="{1E1D2280-9521-42A2-8FCF-67F1F88C39AA}"/>
          </ac:graphicFrameMkLst>
        </pc:graphicFrameChg>
        <pc:cxnChg chg="add del">
          <ac:chgData name="Aleksandra Piotrzkowska" userId="S::alpiotrzkowska@czerwonyogolniak.onmicrosoft.com::7c828e28-cb15-4c3e-9691-990406540b98" providerId="AD" clId="Web-{6E35BE9F-101D-2000-B9BD-BEECD1115F3B}" dt="2021-04-14T18:08:26.501" v="311"/>
          <ac:cxnSpMkLst>
            <pc:docMk/>
            <pc:sldMk cId="3038481043" sldId="260"/>
            <ac:cxnSpMk id="18" creationId="{C49DA8F6-BCC1-4447-B54C-57856834B94B}"/>
          </ac:cxnSpMkLst>
        </pc:cxnChg>
      </pc:sldChg>
      <pc:sldChg chg="addSp delSp modSp new del mod ord setBg">
        <pc:chgData name="Aleksandra Piotrzkowska" userId="S::alpiotrzkowska@czerwonyogolniak.onmicrosoft.com::7c828e28-cb15-4c3e-9691-990406540b98" providerId="AD" clId="Web-{6E35BE9F-101D-2000-B9BD-BEECD1115F3B}" dt="2021-04-14T17:43:48.190" v="269"/>
        <pc:sldMkLst>
          <pc:docMk/>
          <pc:sldMk cId="3529269015" sldId="261"/>
        </pc:sldMkLst>
        <pc:spChg chg="mod">
          <ac:chgData name="Aleksandra Piotrzkowska" userId="S::alpiotrzkowska@czerwonyogolniak.onmicrosoft.com::7c828e28-cb15-4c3e-9691-990406540b98" providerId="AD" clId="Web-{6E35BE9F-101D-2000-B9BD-BEECD1115F3B}" dt="2021-04-14T17:43:36.424" v="268" actId="20577"/>
          <ac:spMkLst>
            <pc:docMk/>
            <pc:sldMk cId="3529269015" sldId="261"/>
            <ac:spMk id="2" creationId="{7E985872-CD4C-4CAC-AAC6-D6F9091B461B}"/>
          </ac:spMkLst>
        </pc:spChg>
        <pc:spChg chg="del mod">
          <ac:chgData name="Aleksandra Piotrzkowska" userId="S::alpiotrzkowska@czerwonyogolniak.onmicrosoft.com::7c828e28-cb15-4c3e-9691-990406540b98" providerId="AD" clId="Web-{6E35BE9F-101D-2000-B9BD-BEECD1115F3B}" dt="2021-04-14T17:30:52.854" v="224"/>
          <ac:spMkLst>
            <pc:docMk/>
            <pc:sldMk cId="3529269015" sldId="261"/>
            <ac:spMk id="3" creationId="{569F5F12-5F23-4137-9F2C-05A2E6D306FE}"/>
          </ac:spMkLst>
        </pc:spChg>
        <pc:spChg chg="add del mod">
          <ac:chgData name="Aleksandra Piotrzkowska" userId="S::alpiotrzkowska@czerwonyogolniak.onmicrosoft.com::7c828e28-cb15-4c3e-9691-990406540b98" providerId="AD" clId="Web-{6E35BE9F-101D-2000-B9BD-BEECD1115F3B}" dt="2021-04-14T17:37:24.132" v="242"/>
          <ac:spMkLst>
            <pc:docMk/>
            <pc:sldMk cId="3529269015" sldId="261"/>
            <ac:spMk id="6" creationId="{BF5C40E9-7A79-4606-B310-5122B244E26E}"/>
          </ac:spMkLst>
        </pc:spChg>
        <pc:spChg chg="add">
          <ac:chgData name="Aleksandra Piotrzkowska" userId="S::alpiotrzkowska@czerwonyogolniak.onmicrosoft.com::7c828e28-cb15-4c3e-9691-990406540b98" providerId="AD" clId="Web-{6E35BE9F-101D-2000-B9BD-BEECD1115F3B}" dt="2021-04-14T17:30:46.948" v="223"/>
          <ac:spMkLst>
            <pc:docMk/>
            <pc:sldMk cId="3529269015" sldId="261"/>
            <ac:spMk id="8" creationId="{327D73B4-9F5C-4A64-A179-51B9500CB8B5}"/>
          </ac:spMkLst>
        </pc:spChg>
        <pc:spChg chg="add">
          <ac:chgData name="Aleksandra Piotrzkowska" userId="S::alpiotrzkowska@czerwonyogolniak.onmicrosoft.com::7c828e28-cb15-4c3e-9691-990406540b98" providerId="AD" clId="Web-{6E35BE9F-101D-2000-B9BD-BEECD1115F3B}" dt="2021-04-14T17:30:46.948" v="223"/>
          <ac:spMkLst>
            <pc:docMk/>
            <pc:sldMk cId="3529269015" sldId="261"/>
            <ac:spMk id="10" creationId="{C1F06963-6374-4B48-844F-071A9BAAAE02}"/>
          </ac:spMkLst>
        </pc:spChg>
        <pc:spChg chg="add">
          <ac:chgData name="Aleksandra Piotrzkowska" userId="S::alpiotrzkowska@czerwonyogolniak.onmicrosoft.com::7c828e28-cb15-4c3e-9691-990406540b98" providerId="AD" clId="Web-{6E35BE9F-101D-2000-B9BD-BEECD1115F3B}" dt="2021-04-14T17:30:46.948" v="223"/>
          <ac:spMkLst>
            <pc:docMk/>
            <pc:sldMk cId="3529269015" sldId="261"/>
            <ac:spMk id="12" creationId="{6CB927A4-E432-4310-9CD5-E89FF5063179}"/>
          </ac:spMkLst>
        </pc:spChg>
        <pc:spChg chg="add">
          <ac:chgData name="Aleksandra Piotrzkowska" userId="S::alpiotrzkowska@czerwonyogolniak.onmicrosoft.com::7c828e28-cb15-4c3e-9691-990406540b98" providerId="AD" clId="Web-{6E35BE9F-101D-2000-B9BD-BEECD1115F3B}" dt="2021-04-14T17:30:46.948" v="223"/>
          <ac:spMkLst>
            <pc:docMk/>
            <pc:sldMk cId="3529269015" sldId="261"/>
            <ac:spMk id="14" creationId="{1453BF6C-B012-48B7-B4E8-6D7AC7C27D02}"/>
          </ac:spMkLst>
        </pc:spChg>
        <pc:spChg chg="add">
          <ac:chgData name="Aleksandra Piotrzkowska" userId="S::alpiotrzkowska@czerwonyogolniak.onmicrosoft.com::7c828e28-cb15-4c3e-9691-990406540b98" providerId="AD" clId="Web-{6E35BE9F-101D-2000-B9BD-BEECD1115F3B}" dt="2021-04-14T17:30:46.948" v="223"/>
          <ac:spMkLst>
            <pc:docMk/>
            <pc:sldMk cId="3529269015" sldId="261"/>
            <ac:spMk id="16" creationId="{E3020543-B24B-4EC4-8FFC-8DD88EEA91A8}"/>
          </ac:spMkLst>
        </pc:spChg>
        <pc:picChg chg="add del mod ord">
          <ac:chgData name="Aleksandra Piotrzkowska" userId="S::alpiotrzkowska@czerwonyogolniak.onmicrosoft.com::7c828e28-cb15-4c3e-9691-990406540b98" providerId="AD" clId="Web-{6E35BE9F-101D-2000-B9BD-BEECD1115F3B}" dt="2021-04-14T17:36:38.521" v="241"/>
          <ac:picMkLst>
            <pc:docMk/>
            <pc:sldMk cId="3529269015" sldId="261"/>
            <ac:picMk id="4" creationId="{BE35ACA1-4B65-4DCC-BBEF-C6FB24A70A2C}"/>
          </ac:picMkLst>
        </pc:picChg>
        <pc:cxnChg chg="add">
          <ac:chgData name="Aleksandra Piotrzkowska" userId="S::alpiotrzkowska@czerwonyogolniak.onmicrosoft.com::7c828e28-cb15-4c3e-9691-990406540b98" providerId="AD" clId="Web-{6E35BE9F-101D-2000-B9BD-BEECD1115F3B}" dt="2021-04-14T17:30:46.948" v="223"/>
          <ac:cxnSpMkLst>
            <pc:docMk/>
            <pc:sldMk cId="3529269015" sldId="261"/>
            <ac:cxnSpMk id="18" creationId="{C49DA8F6-BCC1-4447-B54C-57856834B94B}"/>
          </ac:cxnSpMkLst>
        </pc:cxnChg>
      </pc:sldChg>
      <pc:sldChg chg="new del">
        <pc:chgData name="Aleksandra Piotrzkowska" userId="S::alpiotrzkowska@czerwonyogolniak.onmicrosoft.com::7c828e28-cb15-4c3e-9691-990406540b98" providerId="AD" clId="Web-{6E35BE9F-101D-2000-B9BD-BEECD1115F3B}" dt="2021-04-14T17:38:25.993" v="244"/>
        <pc:sldMkLst>
          <pc:docMk/>
          <pc:sldMk cId="393650053" sldId="262"/>
        </pc:sldMkLst>
      </pc:sldChg>
      <pc:sldChg chg="modSp new del mod modClrScheme chgLayout">
        <pc:chgData name="Aleksandra Piotrzkowska" userId="S::alpiotrzkowska@czerwonyogolniak.onmicrosoft.com::7c828e28-cb15-4c3e-9691-990406540b98" providerId="AD" clId="Web-{6E35BE9F-101D-2000-B9BD-BEECD1115F3B}" dt="2021-04-14T18:09:24.284" v="318"/>
        <pc:sldMkLst>
          <pc:docMk/>
          <pc:sldMk cId="3956356627" sldId="262"/>
        </pc:sldMkLst>
        <pc:spChg chg="mod ord">
          <ac:chgData name="Aleksandra Piotrzkowska" userId="S::alpiotrzkowska@czerwonyogolniak.onmicrosoft.com::7c828e28-cb15-4c3e-9691-990406540b98" providerId="AD" clId="Web-{6E35BE9F-101D-2000-B9BD-BEECD1115F3B}" dt="2021-04-14T18:08:26.501" v="311"/>
          <ac:spMkLst>
            <pc:docMk/>
            <pc:sldMk cId="3956356627" sldId="262"/>
            <ac:spMk id="2" creationId="{D544319E-CCB8-42F8-A79C-F38BEE09577E}"/>
          </ac:spMkLst>
        </pc:spChg>
        <pc:spChg chg="mod ord">
          <ac:chgData name="Aleksandra Piotrzkowska" userId="S::alpiotrzkowska@czerwonyogolniak.onmicrosoft.com::7c828e28-cb15-4c3e-9691-990406540b98" providerId="AD" clId="Web-{6E35BE9F-101D-2000-B9BD-BEECD1115F3B}" dt="2021-04-14T18:08:26.501" v="311"/>
          <ac:spMkLst>
            <pc:docMk/>
            <pc:sldMk cId="3956356627" sldId="262"/>
            <ac:spMk id="3" creationId="{DBEA1D3C-3119-4216-B7C6-A82D1D077347}"/>
          </ac:spMkLst>
        </pc:spChg>
      </pc:sldChg>
      <pc:sldChg chg="modSp new del ord">
        <pc:chgData name="Aleksandra Piotrzkowska" userId="S::alpiotrzkowska@czerwonyogolniak.onmicrosoft.com::7c828e28-cb15-4c3e-9691-990406540b98" providerId="AD" clId="Web-{6E35BE9F-101D-2000-B9BD-BEECD1115F3B}" dt="2021-04-14T17:48:17.761" v="287"/>
        <pc:sldMkLst>
          <pc:docMk/>
          <pc:sldMk cId="3111725595" sldId="263"/>
        </pc:sldMkLst>
        <pc:spChg chg="mod">
          <ac:chgData name="Aleksandra Piotrzkowska" userId="S::alpiotrzkowska@czerwonyogolniak.onmicrosoft.com::7c828e28-cb15-4c3e-9691-990406540b98" providerId="AD" clId="Web-{6E35BE9F-101D-2000-B9BD-BEECD1115F3B}" dt="2021-04-14T17:46:45.289" v="279" actId="20577"/>
          <ac:spMkLst>
            <pc:docMk/>
            <pc:sldMk cId="3111725595" sldId="263"/>
            <ac:spMk id="2" creationId="{0AEB3732-D7E3-4866-96A2-2C27B94627B5}"/>
          </ac:spMkLst>
        </pc:spChg>
      </pc:sldChg>
      <pc:sldChg chg="addSp delSp modSp add mod replId setBg modClrScheme delDesignElem chgLayout">
        <pc:chgData name="Aleksandra Piotrzkowska" userId="S::alpiotrzkowska@czerwonyogolniak.onmicrosoft.com::7c828e28-cb15-4c3e-9691-990406540b98" providerId="AD" clId="Web-{6E35BE9F-101D-2000-B9BD-BEECD1115F3B}" dt="2021-04-14T18:08:35.689" v="312"/>
        <pc:sldMkLst>
          <pc:docMk/>
          <pc:sldMk cId="1708764569" sldId="264"/>
        </pc:sldMkLst>
        <pc:spChg chg="mod ord">
          <ac:chgData name="Aleksandra Piotrzkowska" userId="S::alpiotrzkowska@czerwonyogolniak.onmicrosoft.com::7c828e28-cb15-4c3e-9691-990406540b98" providerId="AD" clId="Web-{6E35BE9F-101D-2000-B9BD-BEECD1115F3B}" dt="2021-04-14T18:08:35.689" v="312"/>
          <ac:spMkLst>
            <pc:docMk/>
            <pc:sldMk cId="1708764569" sldId="264"/>
            <ac:spMk id="2" creationId="{FF47DACB-D29C-4EC7-B331-53017383DA86}"/>
          </ac:spMkLst>
        </pc:spChg>
        <pc:spChg chg="del mod ord">
          <ac:chgData name="Aleksandra Piotrzkowska" userId="S::alpiotrzkowska@czerwonyogolniak.onmicrosoft.com::7c828e28-cb15-4c3e-9691-990406540b98" providerId="AD" clId="Web-{6E35BE9F-101D-2000-B9BD-BEECD1115F3B}" dt="2021-04-14T18:08:35.689" v="312"/>
          <ac:spMkLst>
            <pc:docMk/>
            <pc:sldMk cId="1708764569" sldId="264"/>
            <ac:spMk id="3" creationId="{8582E4F0-75B6-4C8F-B0CD-7C0CC8926F24}"/>
          </ac:spMkLst>
        </pc:spChg>
        <pc:spChg chg="del">
          <ac:chgData name="Aleksandra Piotrzkowska" userId="S::alpiotrzkowska@czerwonyogolniak.onmicrosoft.com::7c828e28-cb15-4c3e-9691-990406540b98" providerId="AD" clId="Web-{6E35BE9F-101D-2000-B9BD-BEECD1115F3B}" dt="2021-04-14T18:08:26.501" v="311"/>
          <ac:spMkLst>
            <pc:docMk/>
            <pc:sldMk cId="1708764569" sldId="264"/>
            <ac:spMk id="8" creationId="{327D73B4-9F5C-4A64-A179-51B9500CB8B5}"/>
          </ac:spMkLst>
        </pc:spChg>
        <pc:spChg chg="add">
          <ac:chgData name="Aleksandra Piotrzkowska" userId="S::alpiotrzkowska@czerwonyogolniak.onmicrosoft.com::7c828e28-cb15-4c3e-9691-990406540b98" providerId="AD" clId="Web-{6E35BE9F-101D-2000-B9BD-BEECD1115F3B}" dt="2021-04-14T18:08:35.689" v="312"/>
          <ac:spMkLst>
            <pc:docMk/>
            <pc:sldMk cId="1708764569" sldId="264"/>
            <ac:spMk id="9" creationId="{8E7CFAA6-1DBB-43B0-BD82-2FB83CF4E4A4}"/>
          </ac:spMkLst>
        </pc:spChg>
        <pc:spChg chg="del">
          <ac:chgData name="Aleksandra Piotrzkowska" userId="S::alpiotrzkowska@czerwonyogolniak.onmicrosoft.com::7c828e28-cb15-4c3e-9691-990406540b98" providerId="AD" clId="Web-{6E35BE9F-101D-2000-B9BD-BEECD1115F3B}" dt="2021-04-14T18:08:26.501" v="311"/>
          <ac:spMkLst>
            <pc:docMk/>
            <pc:sldMk cId="1708764569" sldId="264"/>
            <ac:spMk id="10" creationId="{C1F06963-6374-4B48-844F-071A9BAAAE02}"/>
          </ac:spMkLst>
        </pc:spChg>
        <pc:spChg chg="del">
          <ac:chgData name="Aleksandra Piotrzkowska" userId="S::alpiotrzkowska@czerwonyogolniak.onmicrosoft.com::7c828e28-cb15-4c3e-9691-990406540b98" providerId="AD" clId="Web-{6E35BE9F-101D-2000-B9BD-BEECD1115F3B}" dt="2021-04-14T18:08:26.501" v="311"/>
          <ac:spMkLst>
            <pc:docMk/>
            <pc:sldMk cId="1708764569" sldId="264"/>
            <ac:spMk id="12" creationId="{6CB927A4-E432-4310-9CD5-E89FF5063179}"/>
          </ac:spMkLst>
        </pc:spChg>
        <pc:spChg chg="del">
          <ac:chgData name="Aleksandra Piotrzkowska" userId="S::alpiotrzkowska@czerwonyogolniak.onmicrosoft.com::7c828e28-cb15-4c3e-9691-990406540b98" providerId="AD" clId="Web-{6E35BE9F-101D-2000-B9BD-BEECD1115F3B}" dt="2021-04-14T18:08:26.501" v="311"/>
          <ac:spMkLst>
            <pc:docMk/>
            <pc:sldMk cId="1708764569" sldId="264"/>
            <ac:spMk id="14" creationId="{1453BF6C-B012-48B7-B4E8-6D7AC7C27D02}"/>
          </ac:spMkLst>
        </pc:spChg>
        <pc:spChg chg="del">
          <ac:chgData name="Aleksandra Piotrzkowska" userId="S::alpiotrzkowska@czerwonyogolniak.onmicrosoft.com::7c828e28-cb15-4c3e-9691-990406540b98" providerId="AD" clId="Web-{6E35BE9F-101D-2000-B9BD-BEECD1115F3B}" dt="2021-04-14T18:08:26.501" v="311"/>
          <ac:spMkLst>
            <pc:docMk/>
            <pc:sldMk cId="1708764569" sldId="264"/>
            <ac:spMk id="16" creationId="{E3020543-B24B-4EC4-8FFC-8DD88EEA91A8}"/>
          </ac:spMkLst>
        </pc:spChg>
        <pc:graphicFrameChg chg="add">
          <ac:chgData name="Aleksandra Piotrzkowska" userId="S::alpiotrzkowska@czerwonyogolniak.onmicrosoft.com::7c828e28-cb15-4c3e-9691-990406540b98" providerId="AD" clId="Web-{6E35BE9F-101D-2000-B9BD-BEECD1115F3B}" dt="2021-04-14T18:08:35.689" v="312"/>
          <ac:graphicFrameMkLst>
            <pc:docMk/>
            <pc:sldMk cId="1708764569" sldId="264"/>
            <ac:graphicFrameMk id="5" creationId="{67D5862D-6DF1-423F-8ED4-C8A3CEBAE166}"/>
          </ac:graphicFrameMkLst>
        </pc:graphicFrameChg>
        <pc:cxnChg chg="del">
          <ac:chgData name="Aleksandra Piotrzkowska" userId="S::alpiotrzkowska@czerwonyogolniak.onmicrosoft.com::7c828e28-cb15-4c3e-9691-990406540b98" providerId="AD" clId="Web-{6E35BE9F-101D-2000-B9BD-BEECD1115F3B}" dt="2021-04-14T18:08:26.501" v="311"/>
          <ac:cxnSpMkLst>
            <pc:docMk/>
            <pc:sldMk cId="1708764569" sldId="264"/>
            <ac:cxnSpMk id="18" creationId="{C49DA8F6-BCC1-4447-B54C-57856834B94B}"/>
          </ac:cxnSpMkLst>
        </pc:cxnChg>
      </pc:sldChg>
      <pc:sldChg chg="modSp new del mod modClrScheme chgLayout">
        <pc:chgData name="Aleksandra Piotrzkowska" userId="S::alpiotrzkowska@czerwonyogolniak.onmicrosoft.com::7c828e28-cb15-4c3e-9691-990406540b98" providerId="AD" clId="Web-{6E35BE9F-101D-2000-B9BD-BEECD1115F3B}" dt="2021-04-14T18:09:22.128" v="317"/>
        <pc:sldMkLst>
          <pc:docMk/>
          <pc:sldMk cId="4078851057" sldId="265"/>
        </pc:sldMkLst>
        <pc:spChg chg="mod ord">
          <ac:chgData name="Aleksandra Piotrzkowska" userId="S::alpiotrzkowska@czerwonyogolniak.onmicrosoft.com::7c828e28-cb15-4c3e-9691-990406540b98" providerId="AD" clId="Web-{6E35BE9F-101D-2000-B9BD-BEECD1115F3B}" dt="2021-04-14T18:08:26.501" v="311"/>
          <ac:spMkLst>
            <pc:docMk/>
            <pc:sldMk cId="4078851057" sldId="265"/>
            <ac:spMk id="2" creationId="{86A6F1D9-EB8C-4436-B400-4BB00F06A04E}"/>
          </ac:spMkLst>
        </pc:spChg>
        <pc:spChg chg="mod ord">
          <ac:chgData name="Aleksandra Piotrzkowska" userId="S::alpiotrzkowska@czerwonyogolniak.onmicrosoft.com::7c828e28-cb15-4c3e-9691-990406540b98" providerId="AD" clId="Web-{6E35BE9F-101D-2000-B9BD-BEECD1115F3B}" dt="2021-04-14T18:08:26.501" v="311"/>
          <ac:spMkLst>
            <pc:docMk/>
            <pc:sldMk cId="4078851057" sldId="265"/>
            <ac:spMk id="3" creationId="{02ACF439-EC26-4E95-8421-EE71B2A7405F}"/>
          </ac:spMkLst>
        </pc:spChg>
      </pc:sldChg>
      <pc:sldMasterChg chg="del delSldLayout">
        <pc:chgData name="Aleksandra Piotrzkowska" userId="S::alpiotrzkowska@czerwonyogolniak.onmicrosoft.com::7c828e28-cb15-4c3e-9691-990406540b98" providerId="AD" clId="Web-{6E35BE9F-101D-2000-B9BD-BEECD1115F3B}" dt="2021-04-14T18:08:26.501" v="311"/>
        <pc:sldMasterMkLst>
          <pc:docMk/>
          <pc:sldMasterMk cId="3926633689" sldId="2147483648"/>
        </pc:sldMasterMkLst>
        <pc:sldLayoutChg chg="del">
          <pc:chgData name="Aleksandra Piotrzkowska" userId="S::alpiotrzkowska@czerwonyogolniak.onmicrosoft.com::7c828e28-cb15-4c3e-9691-990406540b98" providerId="AD" clId="Web-{6E35BE9F-101D-2000-B9BD-BEECD1115F3B}" dt="2021-04-14T18:08:26.501" v="311"/>
          <pc:sldLayoutMkLst>
            <pc:docMk/>
            <pc:sldMasterMk cId="3926633689" sldId="2147483648"/>
            <pc:sldLayoutMk cId="3391757436" sldId="2147483649"/>
          </pc:sldLayoutMkLst>
        </pc:sldLayoutChg>
        <pc:sldLayoutChg chg="del">
          <pc:chgData name="Aleksandra Piotrzkowska" userId="S::alpiotrzkowska@czerwonyogolniak.onmicrosoft.com::7c828e28-cb15-4c3e-9691-990406540b98" providerId="AD" clId="Web-{6E35BE9F-101D-2000-B9BD-BEECD1115F3B}" dt="2021-04-14T18:08:26.501" v="311"/>
          <pc:sldLayoutMkLst>
            <pc:docMk/>
            <pc:sldMasterMk cId="3926633689" sldId="2147483648"/>
            <pc:sldLayoutMk cId="967380084" sldId="2147483650"/>
          </pc:sldLayoutMkLst>
        </pc:sldLayoutChg>
        <pc:sldLayoutChg chg="del">
          <pc:chgData name="Aleksandra Piotrzkowska" userId="S::alpiotrzkowska@czerwonyogolniak.onmicrosoft.com::7c828e28-cb15-4c3e-9691-990406540b98" providerId="AD" clId="Web-{6E35BE9F-101D-2000-B9BD-BEECD1115F3B}" dt="2021-04-14T18:08:26.501" v="311"/>
          <pc:sldLayoutMkLst>
            <pc:docMk/>
            <pc:sldMasterMk cId="3926633689" sldId="2147483648"/>
            <pc:sldLayoutMk cId="13234121" sldId="2147483651"/>
          </pc:sldLayoutMkLst>
        </pc:sldLayoutChg>
        <pc:sldLayoutChg chg="del">
          <pc:chgData name="Aleksandra Piotrzkowska" userId="S::alpiotrzkowska@czerwonyogolniak.onmicrosoft.com::7c828e28-cb15-4c3e-9691-990406540b98" providerId="AD" clId="Web-{6E35BE9F-101D-2000-B9BD-BEECD1115F3B}" dt="2021-04-14T18:08:26.501" v="311"/>
          <pc:sldLayoutMkLst>
            <pc:docMk/>
            <pc:sldMasterMk cId="3926633689" sldId="2147483648"/>
            <pc:sldLayoutMk cId="3883036252" sldId="2147483652"/>
          </pc:sldLayoutMkLst>
        </pc:sldLayoutChg>
        <pc:sldLayoutChg chg="del">
          <pc:chgData name="Aleksandra Piotrzkowska" userId="S::alpiotrzkowska@czerwonyogolniak.onmicrosoft.com::7c828e28-cb15-4c3e-9691-990406540b98" providerId="AD" clId="Web-{6E35BE9F-101D-2000-B9BD-BEECD1115F3B}" dt="2021-04-14T18:08:26.501" v="311"/>
          <pc:sldLayoutMkLst>
            <pc:docMk/>
            <pc:sldMasterMk cId="3926633689" sldId="2147483648"/>
            <pc:sldLayoutMk cId="961808292" sldId="2147483653"/>
          </pc:sldLayoutMkLst>
        </pc:sldLayoutChg>
        <pc:sldLayoutChg chg="del">
          <pc:chgData name="Aleksandra Piotrzkowska" userId="S::alpiotrzkowska@czerwonyogolniak.onmicrosoft.com::7c828e28-cb15-4c3e-9691-990406540b98" providerId="AD" clId="Web-{6E35BE9F-101D-2000-B9BD-BEECD1115F3B}" dt="2021-04-14T18:08:26.501" v="311"/>
          <pc:sldLayoutMkLst>
            <pc:docMk/>
            <pc:sldMasterMk cId="3926633689" sldId="2147483648"/>
            <pc:sldLayoutMk cId="1544797292" sldId="2147483654"/>
          </pc:sldLayoutMkLst>
        </pc:sldLayoutChg>
        <pc:sldLayoutChg chg="del">
          <pc:chgData name="Aleksandra Piotrzkowska" userId="S::alpiotrzkowska@czerwonyogolniak.onmicrosoft.com::7c828e28-cb15-4c3e-9691-990406540b98" providerId="AD" clId="Web-{6E35BE9F-101D-2000-B9BD-BEECD1115F3B}" dt="2021-04-14T18:08:26.501" v="311"/>
          <pc:sldLayoutMkLst>
            <pc:docMk/>
            <pc:sldMasterMk cId="3926633689" sldId="2147483648"/>
            <pc:sldLayoutMk cId="1850839136" sldId="2147483655"/>
          </pc:sldLayoutMkLst>
        </pc:sldLayoutChg>
        <pc:sldLayoutChg chg="del">
          <pc:chgData name="Aleksandra Piotrzkowska" userId="S::alpiotrzkowska@czerwonyogolniak.onmicrosoft.com::7c828e28-cb15-4c3e-9691-990406540b98" providerId="AD" clId="Web-{6E35BE9F-101D-2000-B9BD-BEECD1115F3B}" dt="2021-04-14T18:08:26.501" v="311"/>
          <pc:sldLayoutMkLst>
            <pc:docMk/>
            <pc:sldMasterMk cId="3926633689" sldId="2147483648"/>
            <pc:sldLayoutMk cId="2715530444" sldId="2147483656"/>
          </pc:sldLayoutMkLst>
        </pc:sldLayoutChg>
        <pc:sldLayoutChg chg="del">
          <pc:chgData name="Aleksandra Piotrzkowska" userId="S::alpiotrzkowska@czerwonyogolniak.onmicrosoft.com::7c828e28-cb15-4c3e-9691-990406540b98" providerId="AD" clId="Web-{6E35BE9F-101D-2000-B9BD-BEECD1115F3B}" dt="2021-04-14T18:08:26.501" v="311"/>
          <pc:sldLayoutMkLst>
            <pc:docMk/>
            <pc:sldMasterMk cId="3926633689" sldId="2147483648"/>
            <pc:sldLayoutMk cId="3024906009" sldId="2147483657"/>
          </pc:sldLayoutMkLst>
        </pc:sldLayoutChg>
        <pc:sldLayoutChg chg="del">
          <pc:chgData name="Aleksandra Piotrzkowska" userId="S::alpiotrzkowska@czerwonyogolniak.onmicrosoft.com::7c828e28-cb15-4c3e-9691-990406540b98" providerId="AD" clId="Web-{6E35BE9F-101D-2000-B9BD-BEECD1115F3B}" dt="2021-04-14T18:08:26.501" v="311"/>
          <pc:sldLayoutMkLst>
            <pc:docMk/>
            <pc:sldMasterMk cId="3926633689" sldId="2147483648"/>
            <pc:sldLayoutMk cId="2454508176" sldId="2147483658"/>
          </pc:sldLayoutMkLst>
        </pc:sldLayoutChg>
        <pc:sldLayoutChg chg="del">
          <pc:chgData name="Aleksandra Piotrzkowska" userId="S::alpiotrzkowska@czerwonyogolniak.onmicrosoft.com::7c828e28-cb15-4c3e-9691-990406540b98" providerId="AD" clId="Web-{6E35BE9F-101D-2000-B9BD-BEECD1115F3B}" dt="2021-04-14T18:08:26.501" v="311"/>
          <pc:sldLayoutMkLst>
            <pc:docMk/>
            <pc:sldMasterMk cId="3926633689" sldId="2147483648"/>
            <pc:sldLayoutMk cId="1340386666" sldId="2147483659"/>
          </pc:sldLayoutMkLst>
        </pc:sldLayoutChg>
      </pc:sldMasterChg>
      <pc:sldMasterChg chg="add addSldLayout modSldLayout">
        <pc:chgData name="Aleksandra Piotrzkowska" userId="S::alpiotrzkowska@czerwonyogolniak.onmicrosoft.com::7c828e28-cb15-4c3e-9691-990406540b98" providerId="AD" clId="Web-{6E35BE9F-101D-2000-B9BD-BEECD1115F3B}" dt="2021-04-14T18:08:26.501" v="311"/>
        <pc:sldMasterMkLst>
          <pc:docMk/>
          <pc:sldMasterMk cId="4152739755" sldId="2147483660"/>
        </pc:sldMasterMkLst>
        <pc:sldLayoutChg chg="add mod replId">
          <pc:chgData name="Aleksandra Piotrzkowska" userId="S::alpiotrzkowska@czerwonyogolniak.onmicrosoft.com::7c828e28-cb15-4c3e-9691-990406540b98" providerId="AD" clId="Web-{6E35BE9F-101D-2000-B9BD-BEECD1115F3B}" dt="2021-04-14T18:08:26.501" v="311"/>
          <pc:sldLayoutMkLst>
            <pc:docMk/>
            <pc:sldMasterMk cId="4152739755" sldId="2147483660"/>
            <pc:sldLayoutMk cId="2914731027" sldId="2147483661"/>
          </pc:sldLayoutMkLst>
        </pc:sldLayoutChg>
        <pc:sldLayoutChg chg="add mod replId">
          <pc:chgData name="Aleksandra Piotrzkowska" userId="S::alpiotrzkowska@czerwonyogolniak.onmicrosoft.com::7c828e28-cb15-4c3e-9691-990406540b98" providerId="AD" clId="Web-{6E35BE9F-101D-2000-B9BD-BEECD1115F3B}" dt="2021-04-14T18:08:26.501" v="311"/>
          <pc:sldLayoutMkLst>
            <pc:docMk/>
            <pc:sldMasterMk cId="4152739755" sldId="2147483660"/>
            <pc:sldLayoutMk cId="43405248" sldId="2147483662"/>
          </pc:sldLayoutMkLst>
        </pc:sldLayoutChg>
        <pc:sldLayoutChg chg="add mod replId">
          <pc:chgData name="Aleksandra Piotrzkowska" userId="S::alpiotrzkowska@czerwonyogolniak.onmicrosoft.com::7c828e28-cb15-4c3e-9691-990406540b98" providerId="AD" clId="Web-{6E35BE9F-101D-2000-B9BD-BEECD1115F3B}" dt="2021-04-14T18:08:26.501" v="311"/>
          <pc:sldLayoutMkLst>
            <pc:docMk/>
            <pc:sldMasterMk cId="4152739755" sldId="2147483660"/>
            <pc:sldLayoutMk cId="711571962" sldId="2147483663"/>
          </pc:sldLayoutMkLst>
        </pc:sldLayoutChg>
        <pc:sldLayoutChg chg="add mod replId">
          <pc:chgData name="Aleksandra Piotrzkowska" userId="S::alpiotrzkowska@czerwonyogolniak.onmicrosoft.com::7c828e28-cb15-4c3e-9691-990406540b98" providerId="AD" clId="Web-{6E35BE9F-101D-2000-B9BD-BEECD1115F3B}" dt="2021-04-14T18:08:26.501" v="311"/>
          <pc:sldLayoutMkLst>
            <pc:docMk/>
            <pc:sldMasterMk cId="4152739755" sldId="2147483660"/>
            <pc:sldLayoutMk cId="3089200485" sldId="2147483664"/>
          </pc:sldLayoutMkLst>
        </pc:sldLayoutChg>
        <pc:sldLayoutChg chg="add mod replId">
          <pc:chgData name="Aleksandra Piotrzkowska" userId="S::alpiotrzkowska@czerwonyogolniak.onmicrosoft.com::7c828e28-cb15-4c3e-9691-990406540b98" providerId="AD" clId="Web-{6E35BE9F-101D-2000-B9BD-BEECD1115F3B}" dt="2021-04-14T18:08:26.501" v="311"/>
          <pc:sldLayoutMkLst>
            <pc:docMk/>
            <pc:sldMasterMk cId="4152739755" sldId="2147483660"/>
            <pc:sldLayoutMk cId="655749798" sldId="2147483665"/>
          </pc:sldLayoutMkLst>
        </pc:sldLayoutChg>
        <pc:sldLayoutChg chg="add mod replId">
          <pc:chgData name="Aleksandra Piotrzkowska" userId="S::alpiotrzkowska@czerwonyogolniak.onmicrosoft.com::7c828e28-cb15-4c3e-9691-990406540b98" providerId="AD" clId="Web-{6E35BE9F-101D-2000-B9BD-BEECD1115F3B}" dt="2021-04-14T18:08:26.501" v="311"/>
          <pc:sldLayoutMkLst>
            <pc:docMk/>
            <pc:sldMasterMk cId="4152739755" sldId="2147483660"/>
            <pc:sldLayoutMk cId="2183969422" sldId="2147483666"/>
          </pc:sldLayoutMkLst>
        </pc:sldLayoutChg>
        <pc:sldLayoutChg chg="add mod replId">
          <pc:chgData name="Aleksandra Piotrzkowska" userId="S::alpiotrzkowska@czerwonyogolniak.onmicrosoft.com::7c828e28-cb15-4c3e-9691-990406540b98" providerId="AD" clId="Web-{6E35BE9F-101D-2000-B9BD-BEECD1115F3B}" dt="2021-04-14T18:08:26.501" v="311"/>
          <pc:sldLayoutMkLst>
            <pc:docMk/>
            <pc:sldMasterMk cId="4152739755" sldId="2147483660"/>
            <pc:sldLayoutMk cId="538401387" sldId="2147483667"/>
          </pc:sldLayoutMkLst>
        </pc:sldLayoutChg>
        <pc:sldLayoutChg chg="add mod replId">
          <pc:chgData name="Aleksandra Piotrzkowska" userId="S::alpiotrzkowska@czerwonyogolniak.onmicrosoft.com::7c828e28-cb15-4c3e-9691-990406540b98" providerId="AD" clId="Web-{6E35BE9F-101D-2000-B9BD-BEECD1115F3B}" dt="2021-04-14T18:08:26.501" v="311"/>
          <pc:sldLayoutMkLst>
            <pc:docMk/>
            <pc:sldMasterMk cId="4152739755" sldId="2147483660"/>
            <pc:sldLayoutMk cId="3536480646" sldId="2147483668"/>
          </pc:sldLayoutMkLst>
        </pc:sldLayoutChg>
        <pc:sldLayoutChg chg="add mod replId">
          <pc:chgData name="Aleksandra Piotrzkowska" userId="S::alpiotrzkowska@czerwonyogolniak.onmicrosoft.com::7c828e28-cb15-4c3e-9691-990406540b98" providerId="AD" clId="Web-{6E35BE9F-101D-2000-B9BD-BEECD1115F3B}" dt="2021-04-14T18:08:26.501" v="311"/>
          <pc:sldLayoutMkLst>
            <pc:docMk/>
            <pc:sldMasterMk cId="4152739755" sldId="2147483660"/>
            <pc:sldLayoutMk cId="3764638779" sldId="2147483669"/>
          </pc:sldLayoutMkLst>
        </pc:sldLayoutChg>
        <pc:sldLayoutChg chg="add mod replId">
          <pc:chgData name="Aleksandra Piotrzkowska" userId="S::alpiotrzkowska@czerwonyogolniak.onmicrosoft.com::7c828e28-cb15-4c3e-9691-990406540b98" providerId="AD" clId="Web-{6E35BE9F-101D-2000-B9BD-BEECD1115F3B}" dt="2021-04-14T18:08:26.501" v="311"/>
          <pc:sldLayoutMkLst>
            <pc:docMk/>
            <pc:sldMasterMk cId="4152739755" sldId="2147483660"/>
            <pc:sldLayoutMk cId="1326840337" sldId="2147483670"/>
          </pc:sldLayoutMkLst>
        </pc:sldLayoutChg>
        <pc:sldLayoutChg chg="add mod replId">
          <pc:chgData name="Aleksandra Piotrzkowska" userId="S::alpiotrzkowska@czerwonyogolniak.onmicrosoft.com::7c828e28-cb15-4c3e-9691-990406540b98" providerId="AD" clId="Web-{6E35BE9F-101D-2000-B9BD-BEECD1115F3B}" dt="2021-04-14T18:08:26.501" v="311"/>
          <pc:sldLayoutMkLst>
            <pc:docMk/>
            <pc:sldMasterMk cId="4152739755" sldId="2147483660"/>
            <pc:sldLayoutMk cId="3394584405" sldId="2147483671"/>
          </pc:sldLayoutMkLst>
        </pc:sldLayoutChg>
      </pc:sldMasterChg>
    </pc:docChg>
  </pc:docChgLst>
  <pc:docChgLst>
    <pc:chgData name="Aleksandra Piotrzkowska" userId="S::alpiotrzkowska@czerwonyogolniak.onmicrosoft.com::7c828e28-cb15-4c3e-9691-990406540b98" providerId="AD" clId="Web-{4A15B22B-9A92-1F6D-749E-9A5678F002F1}"/>
    <pc:docChg chg="modSld">
      <pc:chgData name="Aleksandra Piotrzkowska" userId="S::alpiotrzkowska@czerwonyogolniak.onmicrosoft.com::7c828e28-cb15-4c3e-9691-990406540b98" providerId="AD" clId="Web-{4A15B22B-9A92-1F6D-749E-9A5678F002F1}" dt="2021-04-17T13:04:58.871" v="1"/>
      <pc:docMkLst>
        <pc:docMk/>
      </pc:docMkLst>
      <pc:sldChg chg="delSp">
        <pc:chgData name="Aleksandra Piotrzkowska" userId="S::alpiotrzkowska@czerwonyogolniak.onmicrosoft.com::7c828e28-cb15-4c3e-9691-990406540b98" providerId="AD" clId="Web-{4A15B22B-9A92-1F6D-749E-9A5678F002F1}" dt="2021-04-17T13:04:45.886" v="0"/>
        <pc:sldMkLst>
          <pc:docMk/>
          <pc:sldMk cId="650317164" sldId="256"/>
        </pc:sldMkLst>
        <pc:spChg chg="del">
          <ac:chgData name="Aleksandra Piotrzkowska" userId="S::alpiotrzkowska@czerwonyogolniak.onmicrosoft.com::7c828e28-cb15-4c3e-9691-990406540b98" providerId="AD" clId="Web-{4A15B22B-9A92-1F6D-749E-9A5678F002F1}" dt="2021-04-17T13:04:45.886" v="0"/>
          <ac:spMkLst>
            <pc:docMk/>
            <pc:sldMk cId="650317164" sldId="256"/>
            <ac:spMk id="3" creationId="{00000000-0000-0000-0000-000000000000}"/>
          </ac:spMkLst>
        </pc:spChg>
      </pc:sldChg>
      <pc:sldChg chg="delSp">
        <pc:chgData name="Aleksandra Piotrzkowska" userId="S::alpiotrzkowska@czerwonyogolniak.onmicrosoft.com::7c828e28-cb15-4c3e-9691-990406540b98" providerId="AD" clId="Web-{4A15B22B-9A92-1F6D-749E-9A5678F002F1}" dt="2021-04-17T13:04:58.871" v="1"/>
        <pc:sldMkLst>
          <pc:docMk/>
          <pc:sldMk cId="3643329950" sldId="265"/>
        </pc:sldMkLst>
        <pc:spChg chg="del">
          <ac:chgData name="Aleksandra Piotrzkowska" userId="S::alpiotrzkowska@czerwonyogolniak.onmicrosoft.com::7c828e28-cb15-4c3e-9691-990406540b98" providerId="AD" clId="Web-{4A15B22B-9A92-1F6D-749E-9A5678F002F1}" dt="2021-04-17T13:04:58.871" v="1"/>
          <ac:spMkLst>
            <pc:docMk/>
            <pc:sldMk cId="3643329950" sldId="265"/>
            <ac:spMk id="3" creationId="{A2F5A74C-14C3-4D52-91D6-19E8ECA5578A}"/>
          </ac:spMkLst>
        </pc:sp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sv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12.pn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svg"/><Relationship Id="rId1" Type="http://schemas.openxmlformats.org/officeDocument/2006/relationships/image" Target="../media/image16.png"/><Relationship Id="rId6" Type="http://schemas.openxmlformats.org/officeDocument/2006/relationships/image" Target="../media/image21.svg"/><Relationship Id="rId5" Type="http://schemas.openxmlformats.org/officeDocument/2006/relationships/image" Target="../media/image20.png"/><Relationship Id="rId4" Type="http://schemas.openxmlformats.org/officeDocument/2006/relationships/image" Target="../media/image19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sv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12.pn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svg"/><Relationship Id="rId1" Type="http://schemas.openxmlformats.org/officeDocument/2006/relationships/image" Target="../media/image16.png"/><Relationship Id="rId6" Type="http://schemas.openxmlformats.org/officeDocument/2006/relationships/image" Target="../media/image21.svg"/><Relationship Id="rId5" Type="http://schemas.openxmlformats.org/officeDocument/2006/relationships/image" Target="../media/image20.png"/><Relationship Id="rId4" Type="http://schemas.openxmlformats.org/officeDocument/2006/relationships/image" Target="../media/image19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E4E9AAD-C8B3-49E0-800C-C379C0952AE7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5" csCatId="colorful" phldr="1"/>
      <dgm:spPr/>
      <dgm:t>
        <a:bodyPr/>
        <a:lstStyle/>
        <a:p>
          <a:endParaRPr lang="en-US"/>
        </a:p>
      </dgm:t>
    </dgm:pt>
    <dgm:pt modelId="{54D6DF93-7122-46C6-AA83-002BD1C925AF}">
      <dgm:prSet/>
      <dgm:spPr/>
      <dgm:t>
        <a:bodyPr/>
        <a:lstStyle/>
        <a:p>
          <a:r>
            <a:rPr lang="pl-PL"/>
            <a:t>cover the pots while cooking</a:t>
          </a:r>
          <a:endParaRPr lang="en-US"/>
        </a:p>
      </dgm:t>
    </dgm:pt>
    <dgm:pt modelId="{C793A126-2290-44E6-93CE-389835CE1DA9}" type="parTrans" cxnId="{63229C1C-43B2-47EE-882F-9F1F2F21760F}">
      <dgm:prSet/>
      <dgm:spPr/>
      <dgm:t>
        <a:bodyPr/>
        <a:lstStyle/>
        <a:p>
          <a:endParaRPr lang="en-US"/>
        </a:p>
      </dgm:t>
    </dgm:pt>
    <dgm:pt modelId="{A8C9C8E2-4884-4FEE-9D6D-729D2A280E9A}" type="sibTrans" cxnId="{63229C1C-43B2-47EE-882F-9F1F2F21760F}">
      <dgm:prSet/>
      <dgm:spPr/>
      <dgm:t>
        <a:bodyPr/>
        <a:lstStyle/>
        <a:p>
          <a:endParaRPr lang="en-US"/>
        </a:p>
      </dgm:t>
    </dgm:pt>
    <dgm:pt modelId="{6A0B3498-2243-4DC0-8781-B50084A81EE3}">
      <dgm:prSet/>
      <dgm:spPr/>
      <dgm:t>
        <a:bodyPr/>
        <a:lstStyle/>
        <a:p>
          <a:r>
            <a:rPr lang="pl-PL"/>
            <a:t>when baking, do not open the oven too often</a:t>
          </a:r>
          <a:endParaRPr lang="en-US"/>
        </a:p>
      </dgm:t>
    </dgm:pt>
    <dgm:pt modelId="{83232537-C73F-4471-8988-E9A35C49C54B}" type="parTrans" cxnId="{DA24482C-6BE8-470E-93C5-706423DFE893}">
      <dgm:prSet/>
      <dgm:spPr/>
      <dgm:t>
        <a:bodyPr/>
        <a:lstStyle/>
        <a:p>
          <a:endParaRPr lang="en-US"/>
        </a:p>
      </dgm:t>
    </dgm:pt>
    <dgm:pt modelId="{384124B7-E8D6-4BB1-8D4E-F80B961CD988}" type="sibTrans" cxnId="{DA24482C-6BE8-470E-93C5-706423DFE893}">
      <dgm:prSet/>
      <dgm:spPr/>
      <dgm:t>
        <a:bodyPr/>
        <a:lstStyle/>
        <a:p>
          <a:endParaRPr lang="en-US"/>
        </a:p>
      </dgm:t>
    </dgm:pt>
    <dgm:pt modelId="{2582897C-2729-4E65-8F3E-D218DE12AADA}">
      <dgm:prSet/>
      <dgm:spPr/>
      <dgm:t>
        <a:bodyPr/>
        <a:lstStyle/>
        <a:p>
          <a:r>
            <a:rPr lang="pl-PL"/>
            <a:t>5-10 minutes before the end of baking, turn off the oven</a:t>
          </a:r>
          <a:endParaRPr lang="en-US"/>
        </a:p>
      </dgm:t>
    </dgm:pt>
    <dgm:pt modelId="{363467AC-9699-40B1-813A-0CF0753066DE}" type="parTrans" cxnId="{CB211A96-CD3C-4E1B-BD56-A19B9A979D65}">
      <dgm:prSet/>
      <dgm:spPr/>
      <dgm:t>
        <a:bodyPr/>
        <a:lstStyle/>
        <a:p>
          <a:endParaRPr lang="en-US"/>
        </a:p>
      </dgm:t>
    </dgm:pt>
    <dgm:pt modelId="{5AF834F2-4757-48F2-A518-2034C0104172}" type="sibTrans" cxnId="{CB211A96-CD3C-4E1B-BD56-A19B9A979D65}">
      <dgm:prSet/>
      <dgm:spPr/>
      <dgm:t>
        <a:bodyPr/>
        <a:lstStyle/>
        <a:p>
          <a:endParaRPr lang="en-US"/>
        </a:p>
      </dgm:t>
    </dgm:pt>
    <dgm:pt modelId="{B779F34B-A40B-4B26-A899-540A340E264D}">
      <dgm:prSet/>
      <dgm:spPr/>
      <dgm:t>
        <a:bodyPr/>
        <a:lstStyle/>
        <a:p>
          <a:r>
            <a:rPr lang="pl-PL"/>
            <a:t>use dishwasher</a:t>
          </a:r>
          <a:endParaRPr lang="en-US"/>
        </a:p>
      </dgm:t>
    </dgm:pt>
    <dgm:pt modelId="{61696EE8-C89D-45EA-85C6-3D4571E3A49A}" type="parTrans" cxnId="{8D39AEF9-6484-4C08-AA54-6AF78E7A3D4E}">
      <dgm:prSet/>
      <dgm:spPr/>
      <dgm:t>
        <a:bodyPr/>
        <a:lstStyle/>
        <a:p>
          <a:endParaRPr lang="en-US"/>
        </a:p>
      </dgm:t>
    </dgm:pt>
    <dgm:pt modelId="{756A9D70-4807-46BC-B9AC-D456390AD3C1}" type="sibTrans" cxnId="{8D39AEF9-6484-4C08-AA54-6AF78E7A3D4E}">
      <dgm:prSet/>
      <dgm:spPr/>
      <dgm:t>
        <a:bodyPr/>
        <a:lstStyle/>
        <a:p>
          <a:endParaRPr lang="en-US"/>
        </a:p>
      </dgm:t>
    </dgm:pt>
    <dgm:pt modelId="{9DF5A673-7ADE-42FF-A2F4-2A030078B7B8}">
      <dgm:prSet/>
      <dgm:spPr/>
      <dgm:t>
        <a:bodyPr/>
        <a:lstStyle/>
        <a:p>
          <a:r>
            <a:rPr lang="pl-PL"/>
            <a:t>do not put hot food in the freezer or fridge</a:t>
          </a:r>
          <a:endParaRPr lang="en-US"/>
        </a:p>
      </dgm:t>
    </dgm:pt>
    <dgm:pt modelId="{D4FD1972-1C03-451E-AE80-41A64F068569}" type="parTrans" cxnId="{A3A7C69C-7E2E-4636-B651-D0C072C55568}">
      <dgm:prSet/>
      <dgm:spPr/>
      <dgm:t>
        <a:bodyPr/>
        <a:lstStyle/>
        <a:p>
          <a:endParaRPr lang="en-US"/>
        </a:p>
      </dgm:t>
    </dgm:pt>
    <dgm:pt modelId="{2CDFB4DA-81A6-4409-8957-D70C28DEF039}" type="sibTrans" cxnId="{A3A7C69C-7E2E-4636-B651-D0C072C55568}">
      <dgm:prSet/>
      <dgm:spPr/>
      <dgm:t>
        <a:bodyPr/>
        <a:lstStyle/>
        <a:p>
          <a:endParaRPr lang="en-US"/>
        </a:p>
      </dgm:t>
    </dgm:pt>
    <dgm:pt modelId="{42DEF97C-D5E5-4AB8-9779-CDAF8136B691}">
      <dgm:prSet/>
      <dgm:spPr/>
      <dgm:t>
        <a:bodyPr/>
        <a:lstStyle/>
        <a:p>
          <a:r>
            <a:rPr lang="en-US"/>
            <a:t>boil as much water as you need</a:t>
          </a:r>
        </a:p>
      </dgm:t>
    </dgm:pt>
    <dgm:pt modelId="{4DE93A64-2E73-4433-8A99-E6C8E5C4BE71}" type="parTrans" cxnId="{3540F7BC-22EC-433F-A11D-F42A1A13601C}">
      <dgm:prSet/>
      <dgm:spPr/>
      <dgm:t>
        <a:bodyPr/>
        <a:lstStyle/>
        <a:p>
          <a:endParaRPr lang="en-US"/>
        </a:p>
      </dgm:t>
    </dgm:pt>
    <dgm:pt modelId="{80BD8490-604D-41C0-AB07-354F6FA8CABD}" type="sibTrans" cxnId="{3540F7BC-22EC-433F-A11D-F42A1A13601C}">
      <dgm:prSet/>
      <dgm:spPr/>
      <dgm:t>
        <a:bodyPr/>
        <a:lstStyle/>
        <a:p>
          <a:endParaRPr lang="en-US"/>
        </a:p>
      </dgm:t>
    </dgm:pt>
    <dgm:pt modelId="{469E35E4-06F9-489F-8BD1-EBCFE781A8E9}" type="pres">
      <dgm:prSet presAssocID="{EE4E9AAD-C8B3-49E0-800C-C379C0952AE7}" presName="root" presStyleCnt="0">
        <dgm:presLayoutVars>
          <dgm:dir/>
          <dgm:resizeHandles val="exact"/>
        </dgm:presLayoutVars>
      </dgm:prSet>
      <dgm:spPr/>
    </dgm:pt>
    <dgm:pt modelId="{1E94B744-2F02-4004-B4FB-2B4FF79E5114}" type="pres">
      <dgm:prSet presAssocID="{54D6DF93-7122-46C6-AA83-002BD1C925AF}" presName="compNode" presStyleCnt="0"/>
      <dgm:spPr/>
    </dgm:pt>
    <dgm:pt modelId="{8D423BBF-B8EB-4818-B353-6A8F0536AF09}" type="pres">
      <dgm:prSet presAssocID="{54D6DF93-7122-46C6-AA83-002BD1C925AF}" presName="bgRect" presStyleLbl="bgShp" presStyleIdx="0" presStyleCnt="6"/>
      <dgm:spPr/>
    </dgm:pt>
    <dgm:pt modelId="{EB8347D3-0FAE-49B7-A8D6-32EB5A19694F}" type="pres">
      <dgm:prSet presAssocID="{54D6DF93-7122-46C6-AA83-002BD1C925AF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ork and knife"/>
        </a:ext>
      </dgm:extLst>
    </dgm:pt>
    <dgm:pt modelId="{23A2A375-C55E-4BA3-B248-9C7820322EF9}" type="pres">
      <dgm:prSet presAssocID="{54D6DF93-7122-46C6-AA83-002BD1C925AF}" presName="spaceRect" presStyleCnt="0"/>
      <dgm:spPr/>
    </dgm:pt>
    <dgm:pt modelId="{A0676B13-7311-4CFB-9331-D82CD5561BE9}" type="pres">
      <dgm:prSet presAssocID="{54D6DF93-7122-46C6-AA83-002BD1C925AF}" presName="parTx" presStyleLbl="revTx" presStyleIdx="0" presStyleCnt="6">
        <dgm:presLayoutVars>
          <dgm:chMax val="0"/>
          <dgm:chPref val="0"/>
        </dgm:presLayoutVars>
      </dgm:prSet>
      <dgm:spPr/>
    </dgm:pt>
    <dgm:pt modelId="{F234AFFE-DE46-4279-A9B0-5B509CF0AC27}" type="pres">
      <dgm:prSet presAssocID="{A8C9C8E2-4884-4FEE-9D6D-729D2A280E9A}" presName="sibTrans" presStyleCnt="0"/>
      <dgm:spPr/>
    </dgm:pt>
    <dgm:pt modelId="{33146EF4-D45E-48EB-9CA0-6B86719DA306}" type="pres">
      <dgm:prSet presAssocID="{6A0B3498-2243-4DC0-8781-B50084A81EE3}" presName="compNode" presStyleCnt="0"/>
      <dgm:spPr/>
    </dgm:pt>
    <dgm:pt modelId="{FF057686-9FF6-4774-90A9-D0888A057227}" type="pres">
      <dgm:prSet presAssocID="{6A0B3498-2243-4DC0-8781-B50084A81EE3}" presName="bgRect" presStyleLbl="bgShp" presStyleIdx="1" presStyleCnt="6"/>
      <dgm:spPr/>
    </dgm:pt>
    <dgm:pt modelId="{8BB5BCAB-B471-4B14-BEDA-08DD7AE0A5F6}" type="pres">
      <dgm:prSet presAssocID="{6A0B3498-2243-4DC0-8781-B50084A81EE3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beczka"/>
        </a:ext>
      </dgm:extLst>
    </dgm:pt>
    <dgm:pt modelId="{6B2E85EA-E432-464A-8BB9-AD0669F89DC6}" type="pres">
      <dgm:prSet presAssocID="{6A0B3498-2243-4DC0-8781-B50084A81EE3}" presName="spaceRect" presStyleCnt="0"/>
      <dgm:spPr/>
    </dgm:pt>
    <dgm:pt modelId="{4C3EA4E6-A86B-4DB4-9C7A-9F0A7DE4328E}" type="pres">
      <dgm:prSet presAssocID="{6A0B3498-2243-4DC0-8781-B50084A81EE3}" presName="parTx" presStyleLbl="revTx" presStyleIdx="1" presStyleCnt="6">
        <dgm:presLayoutVars>
          <dgm:chMax val="0"/>
          <dgm:chPref val="0"/>
        </dgm:presLayoutVars>
      </dgm:prSet>
      <dgm:spPr/>
    </dgm:pt>
    <dgm:pt modelId="{72E44437-3666-4B4D-8199-560BDED8C260}" type="pres">
      <dgm:prSet presAssocID="{384124B7-E8D6-4BB1-8D4E-F80B961CD988}" presName="sibTrans" presStyleCnt="0"/>
      <dgm:spPr/>
    </dgm:pt>
    <dgm:pt modelId="{7EB1C68F-0C69-464C-9981-CC0CEB30985B}" type="pres">
      <dgm:prSet presAssocID="{2582897C-2729-4E65-8F3E-D218DE12AADA}" presName="compNode" presStyleCnt="0"/>
      <dgm:spPr/>
    </dgm:pt>
    <dgm:pt modelId="{49EBCE60-F6B3-4DD3-8432-320A0CD3DA3F}" type="pres">
      <dgm:prSet presAssocID="{2582897C-2729-4E65-8F3E-D218DE12AADA}" presName="bgRect" presStyleLbl="bgShp" presStyleIdx="2" presStyleCnt="6"/>
      <dgm:spPr/>
    </dgm:pt>
    <dgm:pt modelId="{A727C526-2C15-4ABF-9305-6970857D0C20}" type="pres">
      <dgm:prSet presAssocID="{2582897C-2729-4E65-8F3E-D218DE12AADA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ake slice"/>
        </a:ext>
      </dgm:extLst>
    </dgm:pt>
    <dgm:pt modelId="{9A094FB3-9F66-4DCE-A443-37DD7A7E4988}" type="pres">
      <dgm:prSet presAssocID="{2582897C-2729-4E65-8F3E-D218DE12AADA}" presName="spaceRect" presStyleCnt="0"/>
      <dgm:spPr/>
    </dgm:pt>
    <dgm:pt modelId="{6EB7DA9A-BD49-42CE-AC39-001092B69032}" type="pres">
      <dgm:prSet presAssocID="{2582897C-2729-4E65-8F3E-D218DE12AADA}" presName="parTx" presStyleLbl="revTx" presStyleIdx="2" presStyleCnt="6">
        <dgm:presLayoutVars>
          <dgm:chMax val="0"/>
          <dgm:chPref val="0"/>
        </dgm:presLayoutVars>
      </dgm:prSet>
      <dgm:spPr/>
    </dgm:pt>
    <dgm:pt modelId="{7395A459-DC45-4726-8F5E-D216A40BB891}" type="pres">
      <dgm:prSet presAssocID="{5AF834F2-4757-48F2-A518-2034C0104172}" presName="sibTrans" presStyleCnt="0"/>
      <dgm:spPr/>
    </dgm:pt>
    <dgm:pt modelId="{0803EA7F-D524-4892-BAD2-34BCDC4DB745}" type="pres">
      <dgm:prSet presAssocID="{B779F34B-A40B-4B26-A899-540A340E264D}" presName="compNode" presStyleCnt="0"/>
      <dgm:spPr/>
    </dgm:pt>
    <dgm:pt modelId="{7F6087E7-7478-4170-9F7D-2BCDDC3AFFB0}" type="pres">
      <dgm:prSet presAssocID="{B779F34B-A40B-4B26-A899-540A340E264D}" presName="bgRect" presStyleLbl="bgShp" presStyleIdx="3" presStyleCnt="6"/>
      <dgm:spPr/>
    </dgm:pt>
    <dgm:pt modelId="{FC22C00D-C91E-4CF8-8B10-62D0FEA71B8D}" type="pres">
      <dgm:prSet presAssocID="{B779F34B-A40B-4B26-A899-540A340E264D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Zlew"/>
        </a:ext>
      </dgm:extLst>
    </dgm:pt>
    <dgm:pt modelId="{0C98C18D-8E48-495A-8540-6A81F349DF68}" type="pres">
      <dgm:prSet presAssocID="{B779F34B-A40B-4B26-A899-540A340E264D}" presName="spaceRect" presStyleCnt="0"/>
      <dgm:spPr/>
    </dgm:pt>
    <dgm:pt modelId="{1BCF829C-87F2-42B0-B745-6BAB25489BA1}" type="pres">
      <dgm:prSet presAssocID="{B779F34B-A40B-4B26-A899-540A340E264D}" presName="parTx" presStyleLbl="revTx" presStyleIdx="3" presStyleCnt="6">
        <dgm:presLayoutVars>
          <dgm:chMax val="0"/>
          <dgm:chPref val="0"/>
        </dgm:presLayoutVars>
      </dgm:prSet>
      <dgm:spPr/>
    </dgm:pt>
    <dgm:pt modelId="{6606B3DE-C7AD-433D-9648-B2E8A22C1160}" type="pres">
      <dgm:prSet presAssocID="{756A9D70-4807-46BC-B9AC-D456390AD3C1}" presName="sibTrans" presStyleCnt="0"/>
      <dgm:spPr/>
    </dgm:pt>
    <dgm:pt modelId="{EB0FD3F9-2C6F-45F3-8BF7-9737AC6BDB15}" type="pres">
      <dgm:prSet presAssocID="{9DF5A673-7ADE-42FF-A2F4-2A030078B7B8}" presName="compNode" presStyleCnt="0"/>
      <dgm:spPr/>
    </dgm:pt>
    <dgm:pt modelId="{F8C57CEE-32E1-4983-8159-4F6EDB8B744E}" type="pres">
      <dgm:prSet presAssocID="{9DF5A673-7ADE-42FF-A2F4-2A030078B7B8}" presName="bgRect" presStyleLbl="bgShp" presStyleIdx="4" presStyleCnt="6"/>
      <dgm:spPr/>
    </dgm:pt>
    <dgm:pt modelId="{2BCD6F08-8E1A-4751-95D1-A55743F689FD}" type="pres">
      <dgm:prSet presAssocID="{9DF5A673-7ADE-42FF-A2F4-2A030078B7B8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Ice cream"/>
        </a:ext>
      </dgm:extLst>
    </dgm:pt>
    <dgm:pt modelId="{2F8B0C7F-B0D9-4383-9E69-75829EB9DA0F}" type="pres">
      <dgm:prSet presAssocID="{9DF5A673-7ADE-42FF-A2F4-2A030078B7B8}" presName="spaceRect" presStyleCnt="0"/>
      <dgm:spPr/>
    </dgm:pt>
    <dgm:pt modelId="{082A9928-1C58-4E17-BBD9-ED0637519A16}" type="pres">
      <dgm:prSet presAssocID="{9DF5A673-7ADE-42FF-A2F4-2A030078B7B8}" presName="parTx" presStyleLbl="revTx" presStyleIdx="4" presStyleCnt="6">
        <dgm:presLayoutVars>
          <dgm:chMax val="0"/>
          <dgm:chPref val="0"/>
        </dgm:presLayoutVars>
      </dgm:prSet>
      <dgm:spPr/>
    </dgm:pt>
    <dgm:pt modelId="{6CDB23DE-09A5-476A-A679-38B3AFB82B56}" type="pres">
      <dgm:prSet presAssocID="{2CDFB4DA-81A6-4409-8957-D70C28DEF039}" presName="sibTrans" presStyleCnt="0"/>
      <dgm:spPr/>
    </dgm:pt>
    <dgm:pt modelId="{E57F49B2-CE6C-4105-AB62-64F18E920043}" type="pres">
      <dgm:prSet presAssocID="{42DEF97C-D5E5-4AB8-9779-CDAF8136B691}" presName="compNode" presStyleCnt="0"/>
      <dgm:spPr/>
    </dgm:pt>
    <dgm:pt modelId="{47DD07A1-9579-4B02-8157-48BECBE59A6A}" type="pres">
      <dgm:prSet presAssocID="{42DEF97C-D5E5-4AB8-9779-CDAF8136B691}" presName="bgRect" presStyleLbl="bgShp" presStyleIdx="5" presStyleCnt="6"/>
      <dgm:spPr/>
    </dgm:pt>
    <dgm:pt modelId="{48BAA148-CCB6-4CE2-9091-5867961F4B89}" type="pres">
      <dgm:prSet presAssocID="{42DEF97C-D5E5-4AB8-9779-CDAF8136B691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oda"/>
        </a:ext>
      </dgm:extLst>
    </dgm:pt>
    <dgm:pt modelId="{902A2ED0-835A-4B34-8A79-ABF39BDB4EB8}" type="pres">
      <dgm:prSet presAssocID="{42DEF97C-D5E5-4AB8-9779-CDAF8136B691}" presName="spaceRect" presStyleCnt="0"/>
      <dgm:spPr/>
    </dgm:pt>
    <dgm:pt modelId="{84F9855A-1F8A-4E3F-8BD6-13502152173D}" type="pres">
      <dgm:prSet presAssocID="{42DEF97C-D5E5-4AB8-9779-CDAF8136B691}" presName="parTx" presStyleLbl="revTx" presStyleIdx="5" presStyleCnt="6">
        <dgm:presLayoutVars>
          <dgm:chMax val="0"/>
          <dgm:chPref val="0"/>
        </dgm:presLayoutVars>
      </dgm:prSet>
      <dgm:spPr/>
    </dgm:pt>
  </dgm:ptLst>
  <dgm:cxnLst>
    <dgm:cxn modelId="{63229C1C-43B2-47EE-882F-9F1F2F21760F}" srcId="{EE4E9AAD-C8B3-49E0-800C-C379C0952AE7}" destId="{54D6DF93-7122-46C6-AA83-002BD1C925AF}" srcOrd="0" destOrd="0" parTransId="{C793A126-2290-44E6-93CE-389835CE1DA9}" sibTransId="{A8C9C8E2-4884-4FEE-9D6D-729D2A280E9A}"/>
    <dgm:cxn modelId="{DA24482C-6BE8-470E-93C5-706423DFE893}" srcId="{EE4E9AAD-C8B3-49E0-800C-C379C0952AE7}" destId="{6A0B3498-2243-4DC0-8781-B50084A81EE3}" srcOrd="1" destOrd="0" parTransId="{83232537-C73F-4471-8988-E9A35C49C54B}" sibTransId="{384124B7-E8D6-4BB1-8D4E-F80B961CD988}"/>
    <dgm:cxn modelId="{EDFA1B31-E6C7-4FF1-86B4-D790B5C290DE}" type="presOf" srcId="{EE4E9AAD-C8B3-49E0-800C-C379C0952AE7}" destId="{469E35E4-06F9-489F-8BD1-EBCFE781A8E9}" srcOrd="0" destOrd="0" presId="urn:microsoft.com/office/officeart/2018/2/layout/IconVerticalSolidList"/>
    <dgm:cxn modelId="{F4013B3C-FCBB-4CA4-9E8C-7B07D14B32B0}" type="presOf" srcId="{2582897C-2729-4E65-8F3E-D218DE12AADA}" destId="{6EB7DA9A-BD49-42CE-AC39-001092B69032}" srcOrd="0" destOrd="0" presId="urn:microsoft.com/office/officeart/2018/2/layout/IconVerticalSolidList"/>
    <dgm:cxn modelId="{640CA474-30A5-4466-9841-3DC367F7E209}" type="presOf" srcId="{54D6DF93-7122-46C6-AA83-002BD1C925AF}" destId="{A0676B13-7311-4CFB-9331-D82CD5561BE9}" srcOrd="0" destOrd="0" presId="urn:microsoft.com/office/officeart/2018/2/layout/IconVerticalSolidList"/>
    <dgm:cxn modelId="{0B0A5757-6F7C-4F37-BEC8-2DB4665B88B5}" type="presOf" srcId="{B779F34B-A40B-4B26-A899-540A340E264D}" destId="{1BCF829C-87F2-42B0-B745-6BAB25489BA1}" srcOrd="0" destOrd="0" presId="urn:microsoft.com/office/officeart/2018/2/layout/IconVerticalSolidList"/>
    <dgm:cxn modelId="{D066DE7B-9053-4426-8CED-CDD81A21BBA8}" type="presOf" srcId="{6A0B3498-2243-4DC0-8781-B50084A81EE3}" destId="{4C3EA4E6-A86B-4DB4-9C7A-9F0A7DE4328E}" srcOrd="0" destOrd="0" presId="urn:microsoft.com/office/officeart/2018/2/layout/IconVerticalSolidList"/>
    <dgm:cxn modelId="{CB211A96-CD3C-4E1B-BD56-A19B9A979D65}" srcId="{EE4E9AAD-C8B3-49E0-800C-C379C0952AE7}" destId="{2582897C-2729-4E65-8F3E-D218DE12AADA}" srcOrd="2" destOrd="0" parTransId="{363467AC-9699-40B1-813A-0CF0753066DE}" sibTransId="{5AF834F2-4757-48F2-A518-2034C0104172}"/>
    <dgm:cxn modelId="{A3A7C69C-7E2E-4636-B651-D0C072C55568}" srcId="{EE4E9AAD-C8B3-49E0-800C-C379C0952AE7}" destId="{9DF5A673-7ADE-42FF-A2F4-2A030078B7B8}" srcOrd="4" destOrd="0" parTransId="{D4FD1972-1C03-451E-AE80-41A64F068569}" sibTransId="{2CDFB4DA-81A6-4409-8957-D70C28DEF039}"/>
    <dgm:cxn modelId="{ADA516B1-BDFE-4B01-A2F4-06B48BB3AD4B}" type="presOf" srcId="{42DEF97C-D5E5-4AB8-9779-CDAF8136B691}" destId="{84F9855A-1F8A-4E3F-8BD6-13502152173D}" srcOrd="0" destOrd="0" presId="urn:microsoft.com/office/officeart/2018/2/layout/IconVerticalSolidList"/>
    <dgm:cxn modelId="{3540F7BC-22EC-433F-A11D-F42A1A13601C}" srcId="{EE4E9AAD-C8B3-49E0-800C-C379C0952AE7}" destId="{42DEF97C-D5E5-4AB8-9779-CDAF8136B691}" srcOrd="5" destOrd="0" parTransId="{4DE93A64-2E73-4433-8A99-E6C8E5C4BE71}" sibTransId="{80BD8490-604D-41C0-AB07-354F6FA8CABD}"/>
    <dgm:cxn modelId="{557FF5D2-6751-4AE4-9356-ABA80ECD96AB}" type="presOf" srcId="{9DF5A673-7ADE-42FF-A2F4-2A030078B7B8}" destId="{082A9928-1C58-4E17-BBD9-ED0637519A16}" srcOrd="0" destOrd="0" presId="urn:microsoft.com/office/officeart/2018/2/layout/IconVerticalSolidList"/>
    <dgm:cxn modelId="{8D39AEF9-6484-4C08-AA54-6AF78E7A3D4E}" srcId="{EE4E9AAD-C8B3-49E0-800C-C379C0952AE7}" destId="{B779F34B-A40B-4B26-A899-540A340E264D}" srcOrd="3" destOrd="0" parTransId="{61696EE8-C89D-45EA-85C6-3D4571E3A49A}" sibTransId="{756A9D70-4807-46BC-B9AC-D456390AD3C1}"/>
    <dgm:cxn modelId="{EC0D6139-08AA-459A-BF7F-44BDFF3B643F}" type="presParOf" srcId="{469E35E4-06F9-489F-8BD1-EBCFE781A8E9}" destId="{1E94B744-2F02-4004-B4FB-2B4FF79E5114}" srcOrd="0" destOrd="0" presId="urn:microsoft.com/office/officeart/2018/2/layout/IconVerticalSolidList"/>
    <dgm:cxn modelId="{C48AB427-456A-4B21-B3BD-A1ED36CD06D6}" type="presParOf" srcId="{1E94B744-2F02-4004-B4FB-2B4FF79E5114}" destId="{8D423BBF-B8EB-4818-B353-6A8F0536AF09}" srcOrd="0" destOrd="0" presId="urn:microsoft.com/office/officeart/2018/2/layout/IconVerticalSolidList"/>
    <dgm:cxn modelId="{ED06B4C5-6AEA-409E-B3C0-71F39C9547D0}" type="presParOf" srcId="{1E94B744-2F02-4004-B4FB-2B4FF79E5114}" destId="{EB8347D3-0FAE-49B7-A8D6-32EB5A19694F}" srcOrd="1" destOrd="0" presId="urn:microsoft.com/office/officeart/2018/2/layout/IconVerticalSolidList"/>
    <dgm:cxn modelId="{27446EB5-9A91-458D-991B-D417303EAEE3}" type="presParOf" srcId="{1E94B744-2F02-4004-B4FB-2B4FF79E5114}" destId="{23A2A375-C55E-4BA3-B248-9C7820322EF9}" srcOrd="2" destOrd="0" presId="urn:microsoft.com/office/officeart/2018/2/layout/IconVerticalSolidList"/>
    <dgm:cxn modelId="{1D0C2627-43D8-4E1E-915D-1950E4D356E4}" type="presParOf" srcId="{1E94B744-2F02-4004-B4FB-2B4FF79E5114}" destId="{A0676B13-7311-4CFB-9331-D82CD5561BE9}" srcOrd="3" destOrd="0" presId="urn:microsoft.com/office/officeart/2018/2/layout/IconVerticalSolidList"/>
    <dgm:cxn modelId="{900A144F-B1D7-4658-B8E1-962D769DAAF1}" type="presParOf" srcId="{469E35E4-06F9-489F-8BD1-EBCFE781A8E9}" destId="{F234AFFE-DE46-4279-A9B0-5B509CF0AC27}" srcOrd="1" destOrd="0" presId="urn:microsoft.com/office/officeart/2018/2/layout/IconVerticalSolidList"/>
    <dgm:cxn modelId="{31B0DE32-5C48-4F2E-B7F0-D68E4552134A}" type="presParOf" srcId="{469E35E4-06F9-489F-8BD1-EBCFE781A8E9}" destId="{33146EF4-D45E-48EB-9CA0-6B86719DA306}" srcOrd="2" destOrd="0" presId="urn:microsoft.com/office/officeart/2018/2/layout/IconVerticalSolidList"/>
    <dgm:cxn modelId="{9DC00CF6-3572-4C73-BD17-119B59005AA1}" type="presParOf" srcId="{33146EF4-D45E-48EB-9CA0-6B86719DA306}" destId="{FF057686-9FF6-4774-90A9-D0888A057227}" srcOrd="0" destOrd="0" presId="urn:microsoft.com/office/officeart/2018/2/layout/IconVerticalSolidList"/>
    <dgm:cxn modelId="{544A31C0-9FDC-4B8C-B22F-259425F21F03}" type="presParOf" srcId="{33146EF4-D45E-48EB-9CA0-6B86719DA306}" destId="{8BB5BCAB-B471-4B14-BEDA-08DD7AE0A5F6}" srcOrd="1" destOrd="0" presId="urn:microsoft.com/office/officeart/2018/2/layout/IconVerticalSolidList"/>
    <dgm:cxn modelId="{5416DD39-E079-42AA-A593-A2F20EE12209}" type="presParOf" srcId="{33146EF4-D45E-48EB-9CA0-6B86719DA306}" destId="{6B2E85EA-E432-464A-8BB9-AD0669F89DC6}" srcOrd="2" destOrd="0" presId="urn:microsoft.com/office/officeart/2018/2/layout/IconVerticalSolidList"/>
    <dgm:cxn modelId="{F02F86CF-6AC9-49F5-83F4-11AEAA45187E}" type="presParOf" srcId="{33146EF4-D45E-48EB-9CA0-6B86719DA306}" destId="{4C3EA4E6-A86B-4DB4-9C7A-9F0A7DE4328E}" srcOrd="3" destOrd="0" presId="urn:microsoft.com/office/officeart/2018/2/layout/IconVerticalSolidList"/>
    <dgm:cxn modelId="{D39CD8CD-A306-4E6C-A1CC-40AB33C27F71}" type="presParOf" srcId="{469E35E4-06F9-489F-8BD1-EBCFE781A8E9}" destId="{72E44437-3666-4B4D-8199-560BDED8C260}" srcOrd="3" destOrd="0" presId="urn:microsoft.com/office/officeart/2018/2/layout/IconVerticalSolidList"/>
    <dgm:cxn modelId="{5767B8EB-59D7-46E1-B7CB-ECA1B8F6225F}" type="presParOf" srcId="{469E35E4-06F9-489F-8BD1-EBCFE781A8E9}" destId="{7EB1C68F-0C69-464C-9981-CC0CEB30985B}" srcOrd="4" destOrd="0" presId="urn:microsoft.com/office/officeart/2018/2/layout/IconVerticalSolidList"/>
    <dgm:cxn modelId="{1BB40E1B-948E-48F4-8FA2-F9E79124EB10}" type="presParOf" srcId="{7EB1C68F-0C69-464C-9981-CC0CEB30985B}" destId="{49EBCE60-F6B3-4DD3-8432-320A0CD3DA3F}" srcOrd="0" destOrd="0" presId="urn:microsoft.com/office/officeart/2018/2/layout/IconVerticalSolidList"/>
    <dgm:cxn modelId="{4D58A7B3-4750-458A-B26D-F4F7A1AC78E5}" type="presParOf" srcId="{7EB1C68F-0C69-464C-9981-CC0CEB30985B}" destId="{A727C526-2C15-4ABF-9305-6970857D0C20}" srcOrd="1" destOrd="0" presId="urn:microsoft.com/office/officeart/2018/2/layout/IconVerticalSolidList"/>
    <dgm:cxn modelId="{4FAC7C31-4C50-437A-AE2E-6365D5003058}" type="presParOf" srcId="{7EB1C68F-0C69-464C-9981-CC0CEB30985B}" destId="{9A094FB3-9F66-4DCE-A443-37DD7A7E4988}" srcOrd="2" destOrd="0" presId="urn:microsoft.com/office/officeart/2018/2/layout/IconVerticalSolidList"/>
    <dgm:cxn modelId="{151EC77D-2F45-446C-9CAC-17EA1189C380}" type="presParOf" srcId="{7EB1C68F-0C69-464C-9981-CC0CEB30985B}" destId="{6EB7DA9A-BD49-42CE-AC39-001092B69032}" srcOrd="3" destOrd="0" presId="urn:microsoft.com/office/officeart/2018/2/layout/IconVerticalSolidList"/>
    <dgm:cxn modelId="{907AE721-219A-4E28-9387-3645B9ECD514}" type="presParOf" srcId="{469E35E4-06F9-489F-8BD1-EBCFE781A8E9}" destId="{7395A459-DC45-4726-8F5E-D216A40BB891}" srcOrd="5" destOrd="0" presId="urn:microsoft.com/office/officeart/2018/2/layout/IconVerticalSolidList"/>
    <dgm:cxn modelId="{D19262B2-BF40-4FC5-A51C-22D7E1BDDF30}" type="presParOf" srcId="{469E35E4-06F9-489F-8BD1-EBCFE781A8E9}" destId="{0803EA7F-D524-4892-BAD2-34BCDC4DB745}" srcOrd="6" destOrd="0" presId="urn:microsoft.com/office/officeart/2018/2/layout/IconVerticalSolidList"/>
    <dgm:cxn modelId="{AD6BB8AB-6B3A-424B-B94E-2E7F3CBDB5F2}" type="presParOf" srcId="{0803EA7F-D524-4892-BAD2-34BCDC4DB745}" destId="{7F6087E7-7478-4170-9F7D-2BCDDC3AFFB0}" srcOrd="0" destOrd="0" presId="urn:microsoft.com/office/officeart/2018/2/layout/IconVerticalSolidList"/>
    <dgm:cxn modelId="{16A83D14-09FE-4267-9755-597B5A078E6E}" type="presParOf" srcId="{0803EA7F-D524-4892-BAD2-34BCDC4DB745}" destId="{FC22C00D-C91E-4CF8-8B10-62D0FEA71B8D}" srcOrd="1" destOrd="0" presId="urn:microsoft.com/office/officeart/2018/2/layout/IconVerticalSolidList"/>
    <dgm:cxn modelId="{3B03CF55-024B-4285-8BEE-E9C3CCB6D517}" type="presParOf" srcId="{0803EA7F-D524-4892-BAD2-34BCDC4DB745}" destId="{0C98C18D-8E48-495A-8540-6A81F349DF68}" srcOrd="2" destOrd="0" presId="urn:microsoft.com/office/officeart/2018/2/layout/IconVerticalSolidList"/>
    <dgm:cxn modelId="{CECA44BC-3B3C-4BFC-9058-021CDE4A82DE}" type="presParOf" srcId="{0803EA7F-D524-4892-BAD2-34BCDC4DB745}" destId="{1BCF829C-87F2-42B0-B745-6BAB25489BA1}" srcOrd="3" destOrd="0" presId="urn:microsoft.com/office/officeart/2018/2/layout/IconVerticalSolidList"/>
    <dgm:cxn modelId="{305E0417-9687-47C7-B9D3-5EB95DAA691B}" type="presParOf" srcId="{469E35E4-06F9-489F-8BD1-EBCFE781A8E9}" destId="{6606B3DE-C7AD-433D-9648-B2E8A22C1160}" srcOrd="7" destOrd="0" presId="urn:microsoft.com/office/officeart/2018/2/layout/IconVerticalSolidList"/>
    <dgm:cxn modelId="{6817D0BA-8D30-4015-905C-5DA74310544C}" type="presParOf" srcId="{469E35E4-06F9-489F-8BD1-EBCFE781A8E9}" destId="{EB0FD3F9-2C6F-45F3-8BF7-9737AC6BDB15}" srcOrd="8" destOrd="0" presId="urn:microsoft.com/office/officeart/2018/2/layout/IconVerticalSolidList"/>
    <dgm:cxn modelId="{7F581839-9FC4-4401-B0EC-732B84032D6C}" type="presParOf" srcId="{EB0FD3F9-2C6F-45F3-8BF7-9737AC6BDB15}" destId="{F8C57CEE-32E1-4983-8159-4F6EDB8B744E}" srcOrd="0" destOrd="0" presId="urn:microsoft.com/office/officeart/2018/2/layout/IconVerticalSolidList"/>
    <dgm:cxn modelId="{4145D420-907F-42A9-AEC9-E18CCA3580F4}" type="presParOf" srcId="{EB0FD3F9-2C6F-45F3-8BF7-9737AC6BDB15}" destId="{2BCD6F08-8E1A-4751-95D1-A55743F689FD}" srcOrd="1" destOrd="0" presId="urn:microsoft.com/office/officeart/2018/2/layout/IconVerticalSolidList"/>
    <dgm:cxn modelId="{3BF3B40E-2170-4541-A096-9BED5E2F81D7}" type="presParOf" srcId="{EB0FD3F9-2C6F-45F3-8BF7-9737AC6BDB15}" destId="{2F8B0C7F-B0D9-4383-9E69-75829EB9DA0F}" srcOrd="2" destOrd="0" presId="urn:microsoft.com/office/officeart/2018/2/layout/IconVerticalSolidList"/>
    <dgm:cxn modelId="{9CE82563-E419-45CD-81E5-081221868820}" type="presParOf" srcId="{EB0FD3F9-2C6F-45F3-8BF7-9737AC6BDB15}" destId="{082A9928-1C58-4E17-BBD9-ED0637519A16}" srcOrd="3" destOrd="0" presId="urn:microsoft.com/office/officeart/2018/2/layout/IconVerticalSolidList"/>
    <dgm:cxn modelId="{47ACBB16-0029-452B-B17F-6BF975A8166E}" type="presParOf" srcId="{469E35E4-06F9-489F-8BD1-EBCFE781A8E9}" destId="{6CDB23DE-09A5-476A-A679-38B3AFB82B56}" srcOrd="9" destOrd="0" presId="urn:microsoft.com/office/officeart/2018/2/layout/IconVerticalSolidList"/>
    <dgm:cxn modelId="{EC9E4E1B-B40C-413B-9DA9-372F4D718F8A}" type="presParOf" srcId="{469E35E4-06F9-489F-8BD1-EBCFE781A8E9}" destId="{E57F49B2-CE6C-4105-AB62-64F18E920043}" srcOrd="10" destOrd="0" presId="urn:microsoft.com/office/officeart/2018/2/layout/IconVerticalSolidList"/>
    <dgm:cxn modelId="{15428371-576E-4A4E-A79B-AFDDBB40DE4F}" type="presParOf" srcId="{E57F49B2-CE6C-4105-AB62-64F18E920043}" destId="{47DD07A1-9579-4B02-8157-48BECBE59A6A}" srcOrd="0" destOrd="0" presId="urn:microsoft.com/office/officeart/2018/2/layout/IconVerticalSolidList"/>
    <dgm:cxn modelId="{CE3E5A60-E13A-4271-9B8B-40FDAB4402D5}" type="presParOf" srcId="{E57F49B2-CE6C-4105-AB62-64F18E920043}" destId="{48BAA148-CCB6-4CE2-9091-5867961F4B89}" srcOrd="1" destOrd="0" presId="urn:microsoft.com/office/officeart/2018/2/layout/IconVerticalSolidList"/>
    <dgm:cxn modelId="{CFD01F12-EA8A-455D-A93D-813EE31D471A}" type="presParOf" srcId="{E57F49B2-CE6C-4105-AB62-64F18E920043}" destId="{902A2ED0-835A-4B34-8A79-ABF39BDB4EB8}" srcOrd="2" destOrd="0" presId="urn:microsoft.com/office/officeart/2018/2/layout/IconVerticalSolidList"/>
    <dgm:cxn modelId="{D5E207BC-ED9A-47CC-A72B-769E7560EDF9}" type="presParOf" srcId="{E57F49B2-CE6C-4105-AB62-64F18E920043}" destId="{84F9855A-1F8A-4E3F-8BD6-13502152173D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75BCD75-C106-448E-9114-3A007F655F7E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5" csCatId="colorful" phldr="1"/>
      <dgm:spPr/>
      <dgm:t>
        <a:bodyPr/>
        <a:lstStyle/>
        <a:p>
          <a:endParaRPr lang="en-US"/>
        </a:p>
      </dgm:t>
    </dgm:pt>
    <dgm:pt modelId="{8E76F077-88F4-4A20-8C7A-919257A0EBC2}">
      <dgm:prSet/>
      <dgm:spPr/>
      <dgm:t>
        <a:bodyPr/>
        <a:lstStyle/>
        <a:p>
          <a:r>
            <a:rPr lang="pl-PL"/>
            <a:t>take a shower instead of bath</a:t>
          </a:r>
          <a:endParaRPr lang="en-US"/>
        </a:p>
      </dgm:t>
    </dgm:pt>
    <dgm:pt modelId="{BEA6D1A6-469D-420D-B6C9-57FDA2C58DF0}" type="parTrans" cxnId="{6F7841F3-4EC6-41DF-85AB-AE271BFDBE28}">
      <dgm:prSet/>
      <dgm:spPr/>
      <dgm:t>
        <a:bodyPr/>
        <a:lstStyle/>
        <a:p>
          <a:endParaRPr lang="en-US"/>
        </a:p>
      </dgm:t>
    </dgm:pt>
    <dgm:pt modelId="{CC46C03D-D29F-444B-93BA-D4CED39B7CE2}" type="sibTrans" cxnId="{6F7841F3-4EC6-41DF-85AB-AE271BFDBE28}">
      <dgm:prSet/>
      <dgm:spPr/>
      <dgm:t>
        <a:bodyPr/>
        <a:lstStyle/>
        <a:p>
          <a:endParaRPr lang="en-US"/>
        </a:p>
      </dgm:t>
    </dgm:pt>
    <dgm:pt modelId="{FC49250D-7876-4A1C-9DF1-7612D84B9CC4}">
      <dgm:prSet/>
      <dgm:spPr/>
      <dgm:t>
        <a:bodyPr/>
        <a:lstStyle/>
        <a:p>
          <a:r>
            <a:rPr lang="pl-PL"/>
            <a:t>do the washing only if the washing machine is full</a:t>
          </a:r>
          <a:endParaRPr lang="en-US"/>
        </a:p>
      </dgm:t>
    </dgm:pt>
    <dgm:pt modelId="{F52C0216-977B-4165-9759-7F12C0B5361B}" type="parTrans" cxnId="{6A28503C-3126-404C-BA76-697B6F08354F}">
      <dgm:prSet/>
      <dgm:spPr/>
      <dgm:t>
        <a:bodyPr/>
        <a:lstStyle/>
        <a:p>
          <a:endParaRPr lang="en-US"/>
        </a:p>
      </dgm:t>
    </dgm:pt>
    <dgm:pt modelId="{A82726B1-2E80-4D1B-AB8B-97E20825CCCE}" type="sibTrans" cxnId="{6A28503C-3126-404C-BA76-697B6F08354F}">
      <dgm:prSet/>
      <dgm:spPr/>
      <dgm:t>
        <a:bodyPr/>
        <a:lstStyle/>
        <a:p>
          <a:endParaRPr lang="en-US"/>
        </a:p>
      </dgm:t>
    </dgm:pt>
    <dgm:pt modelId="{6C9098FB-AEF4-4D6D-B896-F300E4DF703F}">
      <dgm:prSet/>
      <dgm:spPr/>
      <dgm:t>
        <a:bodyPr/>
        <a:lstStyle/>
        <a:p>
          <a:r>
            <a:rPr lang="pl-PL"/>
            <a:t>turn off the tap while brushing your teeth</a:t>
          </a:r>
          <a:endParaRPr lang="en-US"/>
        </a:p>
      </dgm:t>
    </dgm:pt>
    <dgm:pt modelId="{AB0B7CA2-D464-4128-A928-96B9B9C11C56}" type="parTrans" cxnId="{C9458BFE-D8B6-4C2D-97A8-A803A13ED026}">
      <dgm:prSet/>
      <dgm:spPr/>
      <dgm:t>
        <a:bodyPr/>
        <a:lstStyle/>
        <a:p>
          <a:endParaRPr lang="en-US"/>
        </a:p>
      </dgm:t>
    </dgm:pt>
    <dgm:pt modelId="{655E0A28-F75C-4D34-B6B2-DCA1C5308755}" type="sibTrans" cxnId="{C9458BFE-D8B6-4C2D-97A8-A803A13ED026}">
      <dgm:prSet/>
      <dgm:spPr/>
      <dgm:t>
        <a:bodyPr/>
        <a:lstStyle/>
        <a:p>
          <a:endParaRPr lang="en-US"/>
        </a:p>
      </dgm:t>
    </dgm:pt>
    <dgm:pt modelId="{EDE29D74-E785-4DB5-A15E-94727FF3369F}" type="pres">
      <dgm:prSet presAssocID="{D75BCD75-C106-448E-9114-3A007F655F7E}" presName="root" presStyleCnt="0">
        <dgm:presLayoutVars>
          <dgm:dir/>
          <dgm:resizeHandles val="exact"/>
        </dgm:presLayoutVars>
      </dgm:prSet>
      <dgm:spPr/>
    </dgm:pt>
    <dgm:pt modelId="{5376B9EA-429A-4A6B-A2EC-A2ADA22064FB}" type="pres">
      <dgm:prSet presAssocID="{8E76F077-88F4-4A20-8C7A-919257A0EBC2}" presName="compNode" presStyleCnt="0"/>
      <dgm:spPr/>
    </dgm:pt>
    <dgm:pt modelId="{29678453-90FD-42C9-A592-39F4E6DF6353}" type="pres">
      <dgm:prSet presAssocID="{8E76F077-88F4-4A20-8C7A-919257A0EBC2}" presName="bgRect" presStyleLbl="bgShp" presStyleIdx="0" presStyleCnt="3"/>
      <dgm:spPr/>
    </dgm:pt>
    <dgm:pt modelId="{7F35A96B-F656-4897-8BCD-1F7C8AE62C25}" type="pres">
      <dgm:prSet presAssocID="{8E76F077-88F4-4A20-8C7A-919257A0EBC2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ysznic"/>
        </a:ext>
      </dgm:extLst>
    </dgm:pt>
    <dgm:pt modelId="{CC0B220B-717C-4F28-90DF-B733E219E2E2}" type="pres">
      <dgm:prSet presAssocID="{8E76F077-88F4-4A20-8C7A-919257A0EBC2}" presName="spaceRect" presStyleCnt="0"/>
      <dgm:spPr/>
    </dgm:pt>
    <dgm:pt modelId="{F503E935-3DF4-4D55-8FB0-BD0291D2090D}" type="pres">
      <dgm:prSet presAssocID="{8E76F077-88F4-4A20-8C7A-919257A0EBC2}" presName="parTx" presStyleLbl="revTx" presStyleIdx="0" presStyleCnt="3">
        <dgm:presLayoutVars>
          <dgm:chMax val="0"/>
          <dgm:chPref val="0"/>
        </dgm:presLayoutVars>
      </dgm:prSet>
      <dgm:spPr/>
    </dgm:pt>
    <dgm:pt modelId="{473A9762-FFBE-4050-AA91-9B1B648283F3}" type="pres">
      <dgm:prSet presAssocID="{CC46C03D-D29F-444B-93BA-D4CED39B7CE2}" presName="sibTrans" presStyleCnt="0"/>
      <dgm:spPr/>
    </dgm:pt>
    <dgm:pt modelId="{F0C23286-3CE9-4598-8005-BD0EFF57BC80}" type="pres">
      <dgm:prSet presAssocID="{FC49250D-7876-4A1C-9DF1-7612D84B9CC4}" presName="compNode" presStyleCnt="0"/>
      <dgm:spPr/>
    </dgm:pt>
    <dgm:pt modelId="{2185FD54-306C-4864-82D1-FCB038DABFEF}" type="pres">
      <dgm:prSet presAssocID="{FC49250D-7876-4A1C-9DF1-7612D84B9CC4}" presName="bgRect" presStyleLbl="bgShp" presStyleIdx="1" presStyleCnt="3"/>
      <dgm:spPr/>
    </dgm:pt>
    <dgm:pt modelId="{91245ABB-8739-4E34-8ED1-FA06710361FC}" type="pres">
      <dgm:prSet presAssocID="{FC49250D-7876-4A1C-9DF1-7612D84B9CC4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ydło"/>
        </a:ext>
      </dgm:extLst>
    </dgm:pt>
    <dgm:pt modelId="{93A0BCA0-3175-4FD3-A9BD-ED5FA5C62158}" type="pres">
      <dgm:prSet presAssocID="{FC49250D-7876-4A1C-9DF1-7612D84B9CC4}" presName="spaceRect" presStyleCnt="0"/>
      <dgm:spPr/>
    </dgm:pt>
    <dgm:pt modelId="{C94CF72A-3D3F-4674-B412-E2ECA36D00CE}" type="pres">
      <dgm:prSet presAssocID="{FC49250D-7876-4A1C-9DF1-7612D84B9CC4}" presName="parTx" presStyleLbl="revTx" presStyleIdx="1" presStyleCnt="3">
        <dgm:presLayoutVars>
          <dgm:chMax val="0"/>
          <dgm:chPref val="0"/>
        </dgm:presLayoutVars>
      </dgm:prSet>
      <dgm:spPr/>
    </dgm:pt>
    <dgm:pt modelId="{CAC642BA-9771-4B41-86EC-57ADE9D32951}" type="pres">
      <dgm:prSet presAssocID="{A82726B1-2E80-4D1B-AB8B-97E20825CCCE}" presName="sibTrans" presStyleCnt="0"/>
      <dgm:spPr/>
    </dgm:pt>
    <dgm:pt modelId="{BE8B2A2A-D382-40F2-B490-247A19E6057A}" type="pres">
      <dgm:prSet presAssocID="{6C9098FB-AEF4-4D6D-B896-F300E4DF703F}" presName="compNode" presStyleCnt="0"/>
      <dgm:spPr/>
    </dgm:pt>
    <dgm:pt modelId="{2B029476-7BB9-407C-976C-18C3B962C1BF}" type="pres">
      <dgm:prSet presAssocID="{6C9098FB-AEF4-4D6D-B896-F300E4DF703F}" presName="bgRect" presStyleLbl="bgShp" presStyleIdx="2" presStyleCnt="3"/>
      <dgm:spPr/>
    </dgm:pt>
    <dgm:pt modelId="{086BD5A4-C8FA-4038-B6FC-7A5EED5ED77C}" type="pres">
      <dgm:prSet presAssocID="{6C9098FB-AEF4-4D6D-B896-F300E4DF703F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ight Pointing Backhand Index"/>
        </a:ext>
      </dgm:extLst>
    </dgm:pt>
    <dgm:pt modelId="{E6BE71AA-6E35-4D99-89ED-EE7D3FB6A8C3}" type="pres">
      <dgm:prSet presAssocID="{6C9098FB-AEF4-4D6D-B896-F300E4DF703F}" presName="spaceRect" presStyleCnt="0"/>
      <dgm:spPr/>
    </dgm:pt>
    <dgm:pt modelId="{61CF159E-D388-4AD5-B1CA-7C49D051C2D5}" type="pres">
      <dgm:prSet presAssocID="{6C9098FB-AEF4-4D6D-B896-F300E4DF703F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35D64E1E-8F68-4730-B052-726068DC98E8}" type="presOf" srcId="{FC49250D-7876-4A1C-9DF1-7612D84B9CC4}" destId="{C94CF72A-3D3F-4674-B412-E2ECA36D00CE}" srcOrd="0" destOrd="0" presId="urn:microsoft.com/office/officeart/2018/2/layout/IconVerticalSolidList"/>
    <dgm:cxn modelId="{6A28503C-3126-404C-BA76-697B6F08354F}" srcId="{D75BCD75-C106-448E-9114-3A007F655F7E}" destId="{FC49250D-7876-4A1C-9DF1-7612D84B9CC4}" srcOrd="1" destOrd="0" parTransId="{F52C0216-977B-4165-9759-7F12C0B5361B}" sibTransId="{A82726B1-2E80-4D1B-AB8B-97E20825CCCE}"/>
    <dgm:cxn modelId="{F176C264-944D-4D67-9201-EE06A287EEFE}" type="presOf" srcId="{D75BCD75-C106-448E-9114-3A007F655F7E}" destId="{EDE29D74-E785-4DB5-A15E-94727FF3369F}" srcOrd="0" destOrd="0" presId="urn:microsoft.com/office/officeart/2018/2/layout/IconVerticalSolidList"/>
    <dgm:cxn modelId="{3D70939E-B97A-44CF-9034-C1CC8C27D741}" type="presOf" srcId="{6C9098FB-AEF4-4D6D-B896-F300E4DF703F}" destId="{61CF159E-D388-4AD5-B1CA-7C49D051C2D5}" srcOrd="0" destOrd="0" presId="urn:microsoft.com/office/officeart/2018/2/layout/IconVerticalSolidList"/>
    <dgm:cxn modelId="{0B543EEE-EFB1-415E-8AD8-89428F188251}" type="presOf" srcId="{8E76F077-88F4-4A20-8C7A-919257A0EBC2}" destId="{F503E935-3DF4-4D55-8FB0-BD0291D2090D}" srcOrd="0" destOrd="0" presId="urn:microsoft.com/office/officeart/2018/2/layout/IconVerticalSolidList"/>
    <dgm:cxn modelId="{6F7841F3-4EC6-41DF-85AB-AE271BFDBE28}" srcId="{D75BCD75-C106-448E-9114-3A007F655F7E}" destId="{8E76F077-88F4-4A20-8C7A-919257A0EBC2}" srcOrd="0" destOrd="0" parTransId="{BEA6D1A6-469D-420D-B6C9-57FDA2C58DF0}" sibTransId="{CC46C03D-D29F-444B-93BA-D4CED39B7CE2}"/>
    <dgm:cxn modelId="{C9458BFE-D8B6-4C2D-97A8-A803A13ED026}" srcId="{D75BCD75-C106-448E-9114-3A007F655F7E}" destId="{6C9098FB-AEF4-4D6D-B896-F300E4DF703F}" srcOrd="2" destOrd="0" parTransId="{AB0B7CA2-D464-4128-A928-96B9B9C11C56}" sibTransId="{655E0A28-F75C-4D34-B6B2-DCA1C5308755}"/>
    <dgm:cxn modelId="{532D1015-8A8D-47F4-B4E3-23C9D0E08E31}" type="presParOf" srcId="{EDE29D74-E785-4DB5-A15E-94727FF3369F}" destId="{5376B9EA-429A-4A6B-A2EC-A2ADA22064FB}" srcOrd="0" destOrd="0" presId="urn:microsoft.com/office/officeart/2018/2/layout/IconVerticalSolidList"/>
    <dgm:cxn modelId="{971CB4AD-CC9E-4446-B310-04A0B359D226}" type="presParOf" srcId="{5376B9EA-429A-4A6B-A2EC-A2ADA22064FB}" destId="{29678453-90FD-42C9-A592-39F4E6DF6353}" srcOrd="0" destOrd="0" presId="urn:microsoft.com/office/officeart/2018/2/layout/IconVerticalSolidList"/>
    <dgm:cxn modelId="{636F88A1-DB2E-4CE6-96C6-F25E91330B63}" type="presParOf" srcId="{5376B9EA-429A-4A6B-A2EC-A2ADA22064FB}" destId="{7F35A96B-F656-4897-8BCD-1F7C8AE62C25}" srcOrd="1" destOrd="0" presId="urn:microsoft.com/office/officeart/2018/2/layout/IconVerticalSolidList"/>
    <dgm:cxn modelId="{A734D310-4092-4876-8E5C-995EFA56392F}" type="presParOf" srcId="{5376B9EA-429A-4A6B-A2EC-A2ADA22064FB}" destId="{CC0B220B-717C-4F28-90DF-B733E219E2E2}" srcOrd="2" destOrd="0" presId="urn:microsoft.com/office/officeart/2018/2/layout/IconVerticalSolidList"/>
    <dgm:cxn modelId="{A6F275F2-0EC3-4BC4-8F12-5BD38CB337D1}" type="presParOf" srcId="{5376B9EA-429A-4A6B-A2EC-A2ADA22064FB}" destId="{F503E935-3DF4-4D55-8FB0-BD0291D2090D}" srcOrd="3" destOrd="0" presId="urn:microsoft.com/office/officeart/2018/2/layout/IconVerticalSolidList"/>
    <dgm:cxn modelId="{A87D3899-EC27-4EA4-8874-9A3EA910BE3C}" type="presParOf" srcId="{EDE29D74-E785-4DB5-A15E-94727FF3369F}" destId="{473A9762-FFBE-4050-AA91-9B1B648283F3}" srcOrd="1" destOrd="0" presId="urn:microsoft.com/office/officeart/2018/2/layout/IconVerticalSolidList"/>
    <dgm:cxn modelId="{0FF603EB-ED34-466F-8F99-F30FB92778C5}" type="presParOf" srcId="{EDE29D74-E785-4DB5-A15E-94727FF3369F}" destId="{F0C23286-3CE9-4598-8005-BD0EFF57BC80}" srcOrd="2" destOrd="0" presId="urn:microsoft.com/office/officeart/2018/2/layout/IconVerticalSolidList"/>
    <dgm:cxn modelId="{27CE01CD-4331-4A1F-B191-B4B05752DB43}" type="presParOf" srcId="{F0C23286-3CE9-4598-8005-BD0EFF57BC80}" destId="{2185FD54-306C-4864-82D1-FCB038DABFEF}" srcOrd="0" destOrd="0" presId="urn:microsoft.com/office/officeart/2018/2/layout/IconVerticalSolidList"/>
    <dgm:cxn modelId="{3027B074-4615-46C4-B007-6099637BD621}" type="presParOf" srcId="{F0C23286-3CE9-4598-8005-BD0EFF57BC80}" destId="{91245ABB-8739-4E34-8ED1-FA06710361FC}" srcOrd="1" destOrd="0" presId="urn:microsoft.com/office/officeart/2018/2/layout/IconVerticalSolidList"/>
    <dgm:cxn modelId="{06153E5A-004E-4C21-A916-D29E84DB6B14}" type="presParOf" srcId="{F0C23286-3CE9-4598-8005-BD0EFF57BC80}" destId="{93A0BCA0-3175-4FD3-A9BD-ED5FA5C62158}" srcOrd="2" destOrd="0" presId="urn:microsoft.com/office/officeart/2018/2/layout/IconVerticalSolidList"/>
    <dgm:cxn modelId="{B8381E3D-DD41-48A1-B57C-FEF628FFAD31}" type="presParOf" srcId="{F0C23286-3CE9-4598-8005-BD0EFF57BC80}" destId="{C94CF72A-3D3F-4674-B412-E2ECA36D00CE}" srcOrd="3" destOrd="0" presId="urn:microsoft.com/office/officeart/2018/2/layout/IconVerticalSolidList"/>
    <dgm:cxn modelId="{7353FD79-FB52-4A2B-918A-8266D4751FAB}" type="presParOf" srcId="{EDE29D74-E785-4DB5-A15E-94727FF3369F}" destId="{CAC642BA-9771-4B41-86EC-57ADE9D32951}" srcOrd="3" destOrd="0" presId="urn:microsoft.com/office/officeart/2018/2/layout/IconVerticalSolidList"/>
    <dgm:cxn modelId="{883256B1-7E66-4733-956F-7C414E40D3E0}" type="presParOf" srcId="{EDE29D74-E785-4DB5-A15E-94727FF3369F}" destId="{BE8B2A2A-D382-40F2-B490-247A19E6057A}" srcOrd="4" destOrd="0" presId="urn:microsoft.com/office/officeart/2018/2/layout/IconVerticalSolidList"/>
    <dgm:cxn modelId="{C02EE7E5-9416-41A4-B534-A1D9805A4532}" type="presParOf" srcId="{BE8B2A2A-D382-40F2-B490-247A19E6057A}" destId="{2B029476-7BB9-407C-976C-18C3B962C1BF}" srcOrd="0" destOrd="0" presId="urn:microsoft.com/office/officeart/2018/2/layout/IconVerticalSolidList"/>
    <dgm:cxn modelId="{5FA6D7FB-E069-4490-9D16-184120F1820E}" type="presParOf" srcId="{BE8B2A2A-D382-40F2-B490-247A19E6057A}" destId="{086BD5A4-C8FA-4038-B6FC-7A5EED5ED77C}" srcOrd="1" destOrd="0" presId="urn:microsoft.com/office/officeart/2018/2/layout/IconVerticalSolidList"/>
    <dgm:cxn modelId="{6DE9F5DD-AB59-44E3-B32E-E11DB512872B}" type="presParOf" srcId="{BE8B2A2A-D382-40F2-B490-247A19E6057A}" destId="{E6BE71AA-6E35-4D99-89ED-EE7D3FB6A8C3}" srcOrd="2" destOrd="0" presId="urn:microsoft.com/office/officeart/2018/2/layout/IconVerticalSolidList"/>
    <dgm:cxn modelId="{B047504C-9A7B-45B4-905E-5911D2F40F5E}" type="presParOf" srcId="{BE8B2A2A-D382-40F2-B490-247A19E6057A}" destId="{61CF159E-D388-4AD5-B1CA-7C49D051C2D5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423BBF-B8EB-4818-B353-6A8F0536AF09}">
      <dsp:nvSpPr>
        <dsp:cNvPr id="0" name=""/>
        <dsp:cNvSpPr/>
      </dsp:nvSpPr>
      <dsp:spPr>
        <a:xfrm>
          <a:off x="0" y="1776"/>
          <a:ext cx="6254724" cy="75713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8347D3-0FAE-49B7-A8D6-32EB5A19694F}">
      <dsp:nvSpPr>
        <dsp:cNvPr id="0" name=""/>
        <dsp:cNvSpPr/>
      </dsp:nvSpPr>
      <dsp:spPr>
        <a:xfrm>
          <a:off x="229031" y="172131"/>
          <a:ext cx="416421" cy="41642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676B13-7311-4CFB-9331-D82CD5561BE9}">
      <dsp:nvSpPr>
        <dsp:cNvPr id="0" name=""/>
        <dsp:cNvSpPr/>
      </dsp:nvSpPr>
      <dsp:spPr>
        <a:xfrm>
          <a:off x="874485" y="1776"/>
          <a:ext cx="5380238" cy="7571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130" tIns="80130" rIns="80130" bIns="8013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/>
            <a:t>cover the pots while cooking</a:t>
          </a:r>
          <a:endParaRPr lang="en-US" sz="1900" kern="1200"/>
        </a:p>
      </dsp:txBody>
      <dsp:txXfrm>
        <a:off x="874485" y="1776"/>
        <a:ext cx="5380238" cy="757130"/>
      </dsp:txXfrm>
    </dsp:sp>
    <dsp:sp modelId="{FF057686-9FF6-4774-90A9-D0888A057227}">
      <dsp:nvSpPr>
        <dsp:cNvPr id="0" name=""/>
        <dsp:cNvSpPr/>
      </dsp:nvSpPr>
      <dsp:spPr>
        <a:xfrm>
          <a:off x="0" y="948189"/>
          <a:ext cx="6254724" cy="75713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B5BCAB-B471-4B14-BEDA-08DD7AE0A5F6}">
      <dsp:nvSpPr>
        <dsp:cNvPr id="0" name=""/>
        <dsp:cNvSpPr/>
      </dsp:nvSpPr>
      <dsp:spPr>
        <a:xfrm>
          <a:off x="229031" y="1118544"/>
          <a:ext cx="416421" cy="41642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3EA4E6-A86B-4DB4-9C7A-9F0A7DE4328E}">
      <dsp:nvSpPr>
        <dsp:cNvPr id="0" name=""/>
        <dsp:cNvSpPr/>
      </dsp:nvSpPr>
      <dsp:spPr>
        <a:xfrm>
          <a:off x="874485" y="948189"/>
          <a:ext cx="5380238" cy="7571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130" tIns="80130" rIns="80130" bIns="8013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/>
            <a:t>when baking, do not open the oven too often</a:t>
          </a:r>
          <a:endParaRPr lang="en-US" sz="1900" kern="1200"/>
        </a:p>
      </dsp:txBody>
      <dsp:txXfrm>
        <a:off x="874485" y="948189"/>
        <a:ext cx="5380238" cy="757130"/>
      </dsp:txXfrm>
    </dsp:sp>
    <dsp:sp modelId="{49EBCE60-F6B3-4DD3-8432-320A0CD3DA3F}">
      <dsp:nvSpPr>
        <dsp:cNvPr id="0" name=""/>
        <dsp:cNvSpPr/>
      </dsp:nvSpPr>
      <dsp:spPr>
        <a:xfrm>
          <a:off x="0" y="1894603"/>
          <a:ext cx="6254724" cy="75713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27C526-2C15-4ABF-9305-6970857D0C20}">
      <dsp:nvSpPr>
        <dsp:cNvPr id="0" name=""/>
        <dsp:cNvSpPr/>
      </dsp:nvSpPr>
      <dsp:spPr>
        <a:xfrm>
          <a:off x="229031" y="2064957"/>
          <a:ext cx="416421" cy="41642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B7DA9A-BD49-42CE-AC39-001092B69032}">
      <dsp:nvSpPr>
        <dsp:cNvPr id="0" name=""/>
        <dsp:cNvSpPr/>
      </dsp:nvSpPr>
      <dsp:spPr>
        <a:xfrm>
          <a:off x="874485" y="1894603"/>
          <a:ext cx="5380238" cy="7571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130" tIns="80130" rIns="80130" bIns="8013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/>
            <a:t>5-10 minutes before the end of baking, turn off the oven</a:t>
          </a:r>
          <a:endParaRPr lang="en-US" sz="1900" kern="1200"/>
        </a:p>
      </dsp:txBody>
      <dsp:txXfrm>
        <a:off x="874485" y="1894603"/>
        <a:ext cx="5380238" cy="757130"/>
      </dsp:txXfrm>
    </dsp:sp>
    <dsp:sp modelId="{7F6087E7-7478-4170-9F7D-2BCDDC3AFFB0}">
      <dsp:nvSpPr>
        <dsp:cNvPr id="0" name=""/>
        <dsp:cNvSpPr/>
      </dsp:nvSpPr>
      <dsp:spPr>
        <a:xfrm>
          <a:off x="0" y="2841016"/>
          <a:ext cx="6254724" cy="75713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22C00D-C91E-4CF8-8B10-62D0FEA71B8D}">
      <dsp:nvSpPr>
        <dsp:cNvPr id="0" name=""/>
        <dsp:cNvSpPr/>
      </dsp:nvSpPr>
      <dsp:spPr>
        <a:xfrm>
          <a:off x="229031" y="3011370"/>
          <a:ext cx="416421" cy="41642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CF829C-87F2-42B0-B745-6BAB25489BA1}">
      <dsp:nvSpPr>
        <dsp:cNvPr id="0" name=""/>
        <dsp:cNvSpPr/>
      </dsp:nvSpPr>
      <dsp:spPr>
        <a:xfrm>
          <a:off x="874485" y="2841016"/>
          <a:ext cx="5380238" cy="7571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130" tIns="80130" rIns="80130" bIns="8013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/>
            <a:t>use dishwasher</a:t>
          </a:r>
          <a:endParaRPr lang="en-US" sz="1900" kern="1200"/>
        </a:p>
      </dsp:txBody>
      <dsp:txXfrm>
        <a:off x="874485" y="2841016"/>
        <a:ext cx="5380238" cy="757130"/>
      </dsp:txXfrm>
    </dsp:sp>
    <dsp:sp modelId="{F8C57CEE-32E1-4983-8159-4F6EDB8B744E}">
      <dsp:nvSpPr>
        <dsp:cNvPr id="0" name=""/>
        <dsp:cNvSpPr/>
      </dsp:nvSpPr>
      <dsp:spPr>
        <a:xfrm>
          <a:off x="0" y="3787429"/>
          <a:ext cx="6254724" cy="75713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CD6F08-8E1A-4751-95D1-A55743F689FD}">
      <dsp:nvSpPr>
        <dsp:cNvPr id="0" name=""/>
        <dsp:cNvSpPr/>
      </dsp:nvSpPr>
      <dsp:spPr>
        <a:xfrm>
          <a:off x="229031" y="3957783"/>
          <a:ext cx="416421" cy="416421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2A9928-1C58-4E17-BBD9-ED0637519A16}">
      <dsp:nvSpPr>
        <dsp:cNvPr id="0" name=""/>
        <dsp:cNvSpPr/>
      </dsp:nvSpPr>
      <dsp:spPr>
        <a:xfrm>
          <a:off x="874485" y="3787429"/>
          <a:ext cx="5380238" cy="7571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130" tIns="80130" rIns="80130" bIns="8013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/>
            <a:t>do not put hot food in the freezer or fridge</a:t>
          </a:r>
          <a:endParaRPr lang="en-US" sz="1900" kern="1200"/>
        </a:p>
      </dsp:txBody>
      <dsp:txXfrm>
        <a:off x="874485" y="3787429"/>
        <a:ext cx="5380238" cy="757130"/>
      </dsp:txXfrm>
    </dsp:sp>
    <dsp:sp modelId="{47DD07A1-9579-4B02-8157-48BECBE59A6A}">
      <dsp:nvSpPr>
        <dsp:cNvPr id="0" name=""/>
        <dsp:cNvSpPr/>
      </dsp:nvSpPr>
      <dsp:spPr>
        <a:xfrm>
          <a:off x="0" y="4733842"/>
          <a:ext cx="6254724" cy="75713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BAA148-CCB6-4CE2-9091-5867961F4B89}">
      <dsp:nvSpPr>
        <dsp:cNvPr id="0" name=""/>
        <dsp:cNvSpPr/>
      </dsp:nvSpPr>
      <dsp:spPr>
        <a:xfrm>
          <a:off x="229031" y="4904197"/>
          <a:ext cx="416421" cy="416421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F9855A-1F8A-4E3F-8BD6-13502152173D}">
      <dsp:nvSpPr>
        <dsp:cNvPr id="0" name=""/>
        <dsp:cNvSpPr/>
      </dsp:nvSpPr>
      <dsp:spPr>
        <a:xfrm>
          <a:off x="874485" y="4733842"/>
          <a:ext cx="5380238" cy="7571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130" tIns="80130" rIns="80130" bIns="8013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boil as much water as you need</a:t>
          </a:r>
        </a:p>
      </dsp:txBody>
      <dsp:txXfrm>
        <a:off x="874485" y="4733842"/>
        <a:ext cx="5380238" cy="75713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678453-90FD-42C9-A592-39F4E6DF6353}">
      <dsp:nvSpPr>
        <dsp:cNvPr id="0" name=""/>
        <dsp:cNvSpPr/>
      </dsp:nvSpPr>
      <dsp:spPr>
        <a:xfrm>
          <a:off x="0" y="670"/>
          <a:ext cx="6254724" cy="156897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35A96B-F656-4897-8BCD-1F7C8AE62C25}">
      <dsp:nvSpPr>
        <dsp:cNvPr id="0" name=""/>
        <dsp:cNvSpPr/>
      </dsp:nvSpPr>
      <dsp:spPr>
        <a:xfrm>
          <a:off x="474614" y="353689"/>
          <a:ext cx="862935" cy="86293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03E935-3DF4-4D55-8FB0-BD0291D2090D}">
      <dsp:nvSpPr>
        <dsp:cNvPr id="0" name=""/>
        <dsp:cNvSpPr/>
      </dsp:nvSpPr>
      <dsp:spPr>
        <a:xfrm>
          <a:off x="1812164" y="670"/>
          <a:ext cx="4442559" cy="15689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6050" tIns="166050" rIns="166050" bIns="1660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500" kern="1200"/>
            <a:t>take a shower instead of bath</a:t>
          </a:r>
          <a:endParaRPr lang="en-US" sz="2500" kern="1200"/>
        </a:p>
      </dsp:txBody>
      <dsp:txXfrm>
        <a:off x="1812164" y="670"/>
        <a:ext cx="4442559" cy="1568973"/>
      </dsp:txXfrm>
    </dsp:sp>
    <dsp:sp modelId="{2185FD54-306C-4864-82D1-FCB038DABFEF}">
      <dsp:nvSpPr>
        <dsp:cNvPr id="0" name=""/>
        <dsp:cNvSpPr/>
      </dsp:nvSpPr>
      <dsp:spPr>
        <a:xfrm>
          <a:off x="0" y="1961888"/>
          <a:ext cx="6254724" cy="156897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245ABB-8739-4E34-8ED1-FA06710361FC}">
      <dsp:nvSpPr>
        <dsp:cNvPr id="0" name=""/>
        <dsp:cNvSpPr/>
      </dsp:nvSpPr>
      <dsp:spPr>
        <a:xfrm>
          <a:off x="474614" y="2314907"/>
          <a:ext cx="862935" cy="86293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4CF72A-3D3F-4674-B412-E2ECA36D00CE}">
      <dsp:nvSpPr>
        <dsp:cNvPr id="0" name=""/>
        <dsp:cNvSpPr/>
      </dsp:nvSpPr>
      <dsp:spPr>
        <a:xfrm>
          <a:off x="1812164" y="1961888"/>
          <a:ext cx="4442559" cy="15689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6050" tIns="166050" rIns="166050" bIns="1660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500" kern="1200"/>
            <a:t>do the washing only if the washing machine is full</a:t>
          </a:r>
          <a:endParaRPr lang="en-US" sz="2500" kern="1200"/>
        </a:p>
      </dsp:txBody>
      <dsp:txXfrm>
        <a:off x="1812164" y="1961888"/>
        <a:ext cx="4442559" cy="1568973"/>
      </dsp:txXfrm>
    </dsp:sp>
    <dsp:sp modelId="{2B029476-7BB9-407C-976C-18C3B962C1BF}">
      <dsp:nvSpPr>
        <dsp:cNvPr id="0" name=""/>
        <dsp:cNvSpPr/>
      </dsp:nvSpPr>
      <dsp:spPr>
        <a:xfrm>
          <a:off x="0" y="3923105"/>
          <a:ext cx="6254724" cy="156897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6BD5A4-C8FA-4038-B6FC-7A5EED5ED77C}">
      <dsp:nvSpPr>
        <dsp:cNvPr id="0" name=""/>
        <dsp:cNvSpPr/>
      </dsp:nvSpPr>
      <dsp:spPr>
        <a:xfrm>
          <a:off x="474614" y="4276124"/>
          <a:ext cx="862935" cy="86293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CF159E-D388-4AD5-B1CA-7C49D051C2D5}">
      <dsp:nvSpPr>
        <dsp:cNvPr id="0" name=""/>
        <dsp:cNvSpPr/>
      </dsp:nvSpPr>
      <dsp:spPr>
        <a:xfrm>
          <a:off x="1812164" y="3923105"/>
          <a:ext cx="4442559" cy="15689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6050" tIns="166050" rIns="166050" bIns="1660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500" kern="1200"/>
            <a:t>turn off the tap while brushing your teeth</a:t>
          </a:r>
          <a:endParaRPr lang="en-US" sz="2500" kern="1200"/>
        </a:p>
      </dsp:txBody>
      <dsp:txXfrm>
        <a:off x="1812164" y="3923105"/>
        <a:ext cx="4442559" cy="15689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4/17/2021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731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FigureOut">
              <a:rPr lang="en-US" dirty="0"/>
              <a:t>4/17/2021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840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FigureOut">
              <a:rPr lang="en-US" dirty="0"/>
              <a:t>4/17/2021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584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FigureOut">
              <a:rPr lang="en-US" dirty="0"/>
              <a:t>4/17/2021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05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571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FigureOut">
              <a:rPr lang="en-US" dirty="0"/>
              <a:t>4/17/2021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200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FigureOut">
              <a:rPr lang="en-US" dirty="0"/>
              <a:t>4/17/2021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749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FigureOut">
              <a:rPr lang="en-US" dirty="0"/>
              <a:t>4/17/2021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969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FigureOut">
              <a:rPr lang="en-US" dirty="0"/>
              <a:t>4/17/2021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401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FigureOut">
              <a:rPr lang="en-US" dirty="0"/>
              <a:t>4/17/2021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480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4/17/2021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6387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4/17/2021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739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sv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076811" y="3042089"/>
            <a:ext cx="3740270" cy="1814423"/>
          </a:xfrm>
        </p:spPr>
        <p:txBody>
          <a:bodyPr>
            <a:normAutofit/>
          </a:bodyPr>
          <a:lstStyle/>
          <a:p>
            <a:r>
              <a:rPr lang="pl-PL" sz="5400">
                <a:solidFill>
                  <a:srgbClr val="002060"/>
                </a:solidFill>
                <a:cs typeface="Calibri Light"/>
              </a:rPr>
              <a:t>REACT – </a:t>
            </a:r>
            <a:r>
              <a:rPr lang="pl-PL" sz="5400" err="1">
                <a:solidFill>
                  <a:srgbClr val="002060"/>
                </a:solidFill>
                <a:cs typeface="Calibri Light"/>
              </a:rPr>
              <a:t>Save</a:t>
            </a:r>
            <a:r>
              <a:rPr lang="pl-PL" sz="5400">
                <a:solidFill>
                  <a:srgbClr val="002060"/>
                </a:solidFill>
                <a:cs typeface="Calibri Light"/>
              </a:rPr>
              <a:t> Energy!</a:t>
            </a:r>
            <a:endParaRPr lang="pl-PL" sz="5400">
              <a:solidFill>
                <a:srgbClr val="002060"/>
              </a:solidFill>
            </a:endParaRPr>
          </a:p>
        </p:txBody>
      </p:sp>
      <p:sp>
        <p:nvSpPr>
          <p:cNvPr id="16" name="Rectangle 12">
            <a:extLst>
              <a:ext uri="{FF2B5EF4-FFF2-40B4-BE49-F238E27FC236}">
                <a16:creationId xmlns:a16="http://schemas.microsoft.com/office/drawing/2014/main" id="{DAA0FB58-E4E4-41E6-9C95-598D4D4800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28095" cy="394895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Obraz 5">
            <a:extLst>
              <a:ext uri="{FF2B5EF4-FFF2-40B4-BE49-F238E27FC236}">
                <a16:creationId xmlns:a16="http://schemas.microsoft.com/office/drawing/2014/main" id="{199C6C17-21E4-475F-92B6-6D576FA2CA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828" y="1133217"/>
            <a:ext cx="3892713" cy="1658010"/>
          </a:xfrm>
          <a:prstGeom prst="rect">
            <a:avLst/>
          </a:prstGeom>
        </p:spPr>
      </p:pic>
      <p:sp>
        <p:nvSpPr>
          <p:cNvPr id="18" name="Rectangle 14">
            <a:extLst>
              <a:ext uri="{FF2B5EF4-FFF2-40B4-BE49-F238E27FC236}">
                <a16:creationId xmlns:a16="http://schemas.microsoft.com/office/drawing/2014/main" id="{A0BD011A-161C-4802-8576-1CB5DAC417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96260" y="1"/>
            <a:ext cx="3088456" cy="2796158"/>
          </a:xfrm>
          <a:prstGeom prst="rect">
            <a:avLst/>
          </a:pr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6">
            <a:extLst>
              <a:ext uri="{FF2B5EF4-FFF2-40B4-BE49-F238E27FC236}">
                <a16:creationId xmlns:a16="http://schemas.microsoft.com/office/drawing/2014/main" id="{E54DD70E-E56F-4585-95A7-34749C3A12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4109826"/>
            <a:ext cx="4028103" cy="2753311"/>
          </a:xfrm>
          <a:prstGeom prst="rect">
            <a:avLst/>
          </a:prstGeom>
          <a:solidFill>
            <a:schemeClr val="accent1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18">
            <a:extLst>
              <a:ext uri="{FF2B5EF4-FFF2-40B4-BE49-F238E27FC236}">
                <a16:creationId xmlns:a16="http://schemas.microsoft.com/office/drawing/2014/main" id="{06766783-14FB-461B-A621-D08F53800B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96261" y="2989781"/>
            <a:ext cx="3088456" cy="386822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Obraz 6">
            <a:extLst>
              <a:ext uri="{FF2B5EF4-FFF2-40B4-BE49-F238E27FC236}">
                <a16:creationId xmlns:a16="http://schemas.microsoft.com/office/drawing/2014/main" id="{B7D4A928-A040-460B-8588-E12E5699EA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17383" y="3803346"/>
            <a:ext cx="2459976" cy="2459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031716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>
            <a:extLst>
              <a:ext uri="{FF2B5EF4-FFF2-40B4-BE49-F238E27FC236}">
                <a16:creationId xmlns:a16="http://schemas.microsoft.com/office/drawing/2014/main" id="{8E7CFAA6-1DBB-43B0-BD82-2FB83CF4E4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1001606E-CCA0-4412-BB8E-AC9B3A12EF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6299" y="639763"/>
            <a:ext cx="3947998" cy="5492750"/>
          </a:xfrm>
        </p:spPr>
        <p:txBody>
          <a:bodyPr>
            <a:normAutofit/>
          </a:bodyPr>
          <a:lstStyle/>
          <a:p>
            <a:r>
              <a:rPr lang="pl-PL" sz="6000" dirty="0" err="1">
                <a:solidFill>
                  <a:srgbClr val="FFFFFF"/>
                </a:solidFill>
                <a:latin typeface="Freestyle Script"/>
                <a:cs typeface="Calibri Light"/>
              </a:rPr>
              <a:t>Room</a:t>
            </a:r>
            <a:r>
              <a:rPr lang="pl-PL" sz="6000" dirty="0">
                <a:solidFill>
                  <a:srgbClr val="FFFFFF"/>
                </a:solidFill>
                <a:latin typeface="Freestyle Script"/>
                <a:cs typeface="Calibri Light"/>
              </a:rPr>
              <a:t> </a:t>
            </a:r>
          </a:p>
        </p:txBody>
      </p:sp>
      <p:cxnSp>
        <p:nvCxnSpPr>
          <p:cNvPr id="7" name="Straight Connector 9">
            <a:extLst>
              <a:ext uri="{FF2B5EF4-FFF2-40B4-BE49-F238E27FC236}">
                <a16:creationId xmlns:a16="http://schemas.microsoft.com/office/drawing/2014/main" id="{9E13708B-D2E3-41E3-BD49-F910056473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71323" y="2211346"/>
            <a:ext cx="0" cy="2349584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23E08F4-E714-4144-BF60-A1BF7C2066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8349" y="639764"/>
            <a:ext cx="6142032" cy="5492749"/>
          </a:xfrm>
        </p:spPr>
        <p:txBody>
          <a:bodyPr anchor="ctr">
            <a:normAutofit/>
          </a:bodyPr>
          <a:lstStyle/>
          <a:p>
            <a:r>
              <a:rPr lang="pl-PL" dirty="0" err="1">
                <a:latin typeface="Arial Nova"/>
                <a:ea typeface="+mn-lt"/>
                <a:cs typeface="+mn-lt"/>
              </a:rPr>
              <a:t>put</a:t>
            </a:r>
            <a:r>
              <a:rPr lang="pl-PL" dirty="0">
                <a:latin typeface="Arial Nova"/>
                <a:ea typeface="+mn-lt"/>
                <a:cs typeface="+mn-lt"/>
              </a:rPr>
              <a:t> </a:t>
            </a:r>
            <a:r>
              <a:rPr lang="pl-PL" dirty="0" err="1">
                <a:latin typeface="Arial Nova"/>
                <a:ea typeface="+mn-lt"/>
                <a:cs typeface="+mn-lt"/>
              </a:rPr>
              <a:t>your</a:t>
            </a:r>
            <a:r>
              <a:rPr lang="pl-PL" dirty="0">
                <a:latin typeface="Arial Nova"/>
                <a:ea typeface="+mn-lt"/>
                <a:cs typeface="+mn-lt"/>
              </a:rPr>
              <a:t> </a:t>
            </a:r>
            <a:r>
              <a:rPr lang="pl-PL" dirty="0" err="1">
                <a:latin typeface="Arial Nova"/>
                <a:ea typeface="+mn-lt"/>
                <a:cs typeface="+mn-lt"/>
              </a:rPr>
              <a:t>desk</a:t>
            </a:r>
            <a:r>
              <a:rPr lang="pl-PL" dirty="0">
                <a:latin typeface="Arial Nova"/>
                <a:ea typeface="+mn-lt"/>
                <a:cs typeface="+mn-lt"/>
              </a:rPr>
              <a:t>/</a:t>
            </a:r>
            <a:r>
              <a:rPr lang="pl-PL" dirty="0" err="1">
                <a:latin typeface="Arial Nova"/>
                <a:ea typeface="+mn-lt"/>
                <a:cs typeface="+mn-lt"/>
              </a:rPr>
              <a:t>table</a:t>
            </a:r>
            <a:r>
              <a:rPr lang="pl-PL" dirty="0">
                <a:latin typeface="Arial Nova"/>
                <a:ea typeface="+mn-lt"/>
                <a:cs typeface="+mn-lt"/>
              </a:rPr>
              <a:t> </a:t>
            </a:r>
            <a:r>
              <a:rPr lang="pl-PL" dirty="0" err="1">
                <a:latin typeface="Arial Nova"/>
                <a:ea typeface="+mn-lt"/>
                <a:cs typeface="+mn-lt"/>
              </a:rPr>
              <a:t>closer</a:t>
            </a:r>
            <a:r>
              <a:rPr lang="pl-PL" dirty="0">
                <a:latin typeface="Arial Nova"/>
                <a:ea typeface="+mn-lt"/>
                <a:cs typeface="+mn-lt"/>
              </a:rPr>
              <a:t> to the </a:t>
            </a:r>
            <a:r>
              <a:rPr lang="pl-PL" dirty="0" err="1">
                <a:latin typeface="Arial Nova"/>
                <a:ea typeface="+mn-lt"/>
                <a:cs typeface="+mn-lt"/>
              </a:rPr>
              <a:t>window</a:t>
            </a:r>
            <a:endParaRPr lang="pl-PL" dirty="0">
              <a:latin typeface="Arial Nova"/>
              <a:ea typeface="+mn-lt"/>
              <a:cs typeface="+mn-lt"/>
            </a:endParaRPr>
          </a:p>
          <a:p>
            <a:r>
              <a:rPr lang="pl-PL" dirty="0" err="1">
                <a:latin typeface="Arial Nova"/>
                <a:cs typeface="Calibri"/>
              </a:rPr>
              <a:t>Turn</a:t>
            </a:r>
            <a:r>
              <a:rPr lang="pl-PL" dirty="0">
                <a:latin typeface="Arial Nova"/>
                <a:cs typeface="Calibri"/>
              </a:rPr>
              <a:t> off the </a:t>
            </a:r>
            <a:r>
              <a:rPr lang="pl-PL" dirty="0" err="1">
                <a:latin typeface="Arial Nova"/>
                <a:cs typeface="Calibri"/>
              </a:rPr>
              <a:t>lights</a:t>
            </a:r>
            <a:endParaRPr lang="pl-PL" dirty="0">
              <a:latin typeface="Arial Nova"/>
              <a:cs typeface="Calibri"/>
            </a:endParaRPr>
          </a:p>
          <a:p>
            <a:r>
              <a:rPr lang="pl-PL" dirty="0" err="1">
                <a:latin typeface="Arial Nova"/>
                <a:ea typeface="+mn-lt"/>
                <a:cs typeface="+mn-lt"/>
              </a:rPr>
              <a:t>Buy</a:t>
            </a:r>
            <a:r>
              <a:rPr lang="pl-PL" dirty="0">
                <a:latin typeface="Arial Nova"/>
                <a:ea typeface="+mn-lt"/>
                <a:cs typeface="+mn-lt"/>
              </a:rPr>
              <a:t> </a:t>
            </a:r>
            <a:r>
              <a:rPr lang="pl-PL" dirty="0" err="1">
                <a:latin typeface="Arial Nova"/>
                <a:ea typeface="+mn-lt"/>
                <a:cs typeface="+mn-lt"/>
              </a:rPr>
              <a:t>energy</a:t>
            </a:r>
            <a:r>
              <a:rPr lang="pl-PL" dirty="0">
                <a:latin typeface="Arial Nova"/>
                <a:ea typeface="+mn-lt"/>
                <a:cs typeface="+mn-lt"/>
              </a:rPr>
              <a:t> </a:t>
            </a:r>
            <a:r>
              <a:rPr lang="pl-PL" dirty="0" err="1">
                <a:latin typeface="Arial Nova"/>
                <a:ea typeface="+mn-lt"/>
                <a:cs typeface="+mn-lt"/>
              </a:rPr>
              <a:t>saving</a:t>
            </a:r>
            <a:r>
              <a:rPr lang="pl-PL" dirty="0">
                <a:latin typeface="Arial Nova"/>
                <a:ea typeface="+mn-lt"/>
                <a:cs typeface="+mn-lt"/>
              </a:rPr>
              <a:t> </a:t>
            </a:r>
            <a:r>
              <a:rPr lang="pl-PL" dirty="0" err="1">
                <a:latin typeface="Arial Nova"/>
                <a:ea typeface="+mn-lt"/>
                <a:cs typeface="+mn-lt"/>
              </a:rPr>
              <a:t>bulbs</a:t>
            </a:r>
            <a:endParaRPr lang="pl-PL" dirty="0">
              <a:latin typeface="Arial Nova"/>
              <a:ea typeface="+mn-lt"/>
              <a:cs typeface="+mn-lt"/>
            </a:endParaRPr>
          </a:p>
          <a:p>
            <a:r>
              <a:rPr lang="pl-PL" dirty="0" err="1">
                <a:latin typeface="Arial Nova"/>
                <a:cs typeface="Calibri"/>
              </a:rPr>
              <a:t>Turn</a:t>
            </a:r>
            <a:r>
              <a:rPr lang="pl-PL" dirty="0">
                <a:latin typeface="Arial Nova"/>
                <a:cs typeface="Calibri"/>
              </a:rPr>
              <a:t> off </a:t>
            </a:r>
            <a:r>
              <a:rPr lang="pl-PL" dirty="0" err="1">
                <a:latin typeface="Arial Nova"/>
                <a:cs typeface="Calibri"/>
              </a:rPr>
              <a:t>equipment</a:t>
            </a:r>
            <a:r>
              <a:rPr lang="pl-PL" dirty="0">
                <a:latin typeface="Arial Nova"/>
                <a:cs typeface="Calibri"/>
              </a:rPr>
              <a:t> </a:t>
            </a:r>
            <a:r>
              <a:rPr lang="pl-PL" dirty="0" err="1">
                <a:latin typeface="Arial Nova"/>
                <a:cs typeface="Calibri"/>
              </a:rPr>
              <a:t>that</a:t>
            </a:r>
            <a:r>
              <a:rPr lang="pl-PL" dirty="0">
                <a:latin typeface="Arial Nova"/>
                <a:cs typeface="Calibri"/>
              </a:rPr>
              <a:t> </a:t>
            </a:r>
            <a:r>
              <a:rPr lang="pl-PL" dirty="0" err="1">
                <a:latin typeface="Arial Nova"/>
                <a:cs typeface="Calibri"/>
              </a:rPr>
              <a:t>you</a:t>
            </a:r>
            <a:r>
              <a:rPr lang="pl-PL" dirty="0">
                <a:latin typeface="Arial Nova"/>
                <a:cs typeface="Calibri"/>
              </a:rPr>
              <a:t> </a:t>
            </a:r>
            <a:r>
              <a:rPr lang="pl-PL" dirty="0" err="1">
                <a:latin typeface="Arial Nova"/>
                <a:cs typeface="Calibri"/>
              </a:rPr>
              <a:t>are</a:t>
            </a:r>
            <a:r>
              <a:rPr lang="pl-PL" dirty="0">
                <a:latin typeface="Arial Nova"/>
                <a:cs typeface="Calibri"/>
              </a:rPr>
              <a:t> not </a:t>
            </a:r>
            <a:r>
              <a:rPr lang="pl-PL" dirty="0" err="1">
                <a:latin typeface="Arial Nova"/>
                <a:cs typeface="Calibri"/>
              </a:rPr>
              <a:t>using</a:t>
            </a:r>
            <a:endParaRPr lang="pl-PL" dirty="0">
              <a:latin typeface="Arial Nova"/>
              <a:cs typeface="Calibri"/>
            </a:endParaRPr>
          </a:p>
          <a:p>
            <a:r>
              <a:rPr lang="pl-PL" dirty="0" err="1">
                <a:latin typeface="Arial Nova"/>
                <a:ea typeface="+mn-lt"/>
                <a:cs typeface="+mn-lt"/>
              </a:rPr>
              <a:t>when</a:t>
            </a:r>
            <a:r>
              <a:rPr lang="pl-PL" dirty="0">
                <a:latin typeface="Arial Nova"/>
                <a:ea typeface="+mn-lt"/>
                <a:cs typeface="+mn-lt"/>
              </a:rPr>
              <a:t> the </a:t>
            </a:r>
            <a:r>
              <a:rPr lang="pl-PL" dirty="0" err="1">
                <a:latin typeface="Arial Nova"/>
                <a:ea typeface="+mn-lt"/>
                <a:cs typeface="+mn-lt"/>
              </a:rPr>
              <a:t>phone</a:t>
            </a:r>
            <a:r>
              <a:rPr lang="pl-PL" dirty="0">
                <a:latin typeface="Arial Nova"/>
                <a:ea typeface="+mn-lt"/>
                <a:cs typeface="+mn-lt"/>
              </a:rPr>
              <a:t> </a:t>
            </a:r>
            <a:r>
              <a:rPr lang="pl-PL" dirty="0" err="1">
                <a:latin typeface="Arial Nova"/>
                <a:ea typeface="+mn-lt"/>
                <a:cs typeface="+mn-lt"/>
              </a:rPr>
              <a:t>is</a:t>
            </a:r>
            <a:r>
              <a:rPr lang="pl-PL" dirty="0">
                <a:latin typeface="Arial Nova"/>
                <a:ea typeface="+mn-lt"/>
                <a:cs typeface="+mn-lt"/>
              </a:rPr>
              <a:t> </a:t>
            </a:r>
            <a:r>
              <a:rPr lang="pl-PL" dirty="0" err="1">
                <a:latin typeface="Arial Nova"/>
                <a:ea typeface="+mn-lt"/>
                <a:cs typeface="+mn-lt"/>
              </a:rPr>
              <a:t>charged</a:t>
            </a:r>
            <a:r>
              <a:rPr lang="pl-PL" dirty="0">
                <a:latin typeface="Arial Nova"/>
                <a:ea typeface="+mn-lt"/>
                <a:cs typeface="+mn-lt"/>
              </a:rPr>
              <a:t>, </a:t>
            </a:r>
            <a:r>
              <a:rPr lang="pl-PL" dirty="0" err="1">
                <a:latin typeface="Arial Nova"/>
                <a:ea typeface="+mn-lt"/>
                <a:cs typeface="+mn-lt"/>
              </a:rPr>
              <a:t>disconnect</a:t>
            </a:r>
            <a:r>
              <a:rPr lang="pl-PL" dirty="0">
                <a:latin typeface="Arial Nova"/>
                <a:ea typeface="+mn-lt"/>
                <a:cs typeface="+mn-lt"/>
              </a:rPr>
              <a:t> </a:t>
            </a:r>
            <a:r>
              <a:rPr lang="pl-PL" dirty="0" err="1">
                <a:latin typeface="Arial Nova"/>
                <a:ea typeface="+mn-lt"/>
                <a:cs typeface="+mn-lt"/>
              </a:rPr>
              <a:t>it</a:t>
            </a:r>
            <a:r>
              <a:rPr lang="pl-PL" dirty="0">
                <a:latin typeface="Arial Nova"/>
                <a:ea typeface="+mn-lt"/>
                <a:cs typeface="+mn-lt"/>
              </a:rPr>
              <a:t> </a:t>
            </a:r>
            <a:endParaRPr lang="pl-PL" dirty="0">
              <a:latin typeface="Arial Nova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104401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E7CFAA6-1DBB-43B0-BD82-2FB83CF4E4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FF47DACB-D29C-4EC7-B331-53017383DA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6298" y="639763"/>
            <a:ext cx="3997693" cy="5492750"/>
          </a:xfrm>
        </p:spPr>
        <p:txBody>
          <a:bodyPr>
            <a:normAutofit/>
          </a:bodyPr>
          <a:lstStyle/>
          <a:p>
            <a:r>
              <a:rPr lang="pl-PL" sz="6000">
                <a:solidFill>
                  <a:srgbClr val="FFFFFF"/>
                </a:solidFill>
                <a:latin typeface="Freestyle Script"/>
                <a:cs typeface="Calibri Light"/>
              </a:rPr>
              <a:t>Kitchen </a:t>
            </a:r>
            <a:endParaRPr lang="pl-PL" sz="6000">
              <a:solidFill>
                <a:srgbClr val="FFFFFF"/>
              </a:solidFill>
              <a:latin typeface="Freestyle Script"/>
            </a:endParaRPr>
          </a:p>
        </p:txBody>
      </p:sp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id="{1E1D2280-9521-42A2-8FCF-67F1F88C39A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2516652"/>
              </p:ext>
            </p:extLst>
          </p:nvPr>
        </p:nvGraphicFramePr>
        <p:xfrm>
          <a:off x="5288347" y="639763"/>
          <a:ext cx="6254724" cy="5492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3848104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E7CFAA6-1DBB-43B0-BD82-2FB83CF4E4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FF47DACB-D29C-4EC7-B331-53017383DA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6298" y="639763"/>
            <a:ext cx="3997693" cy="5492750"/>
          </a:xfrm>
        </p:spPr>
        <p:txBody>
          <a:bodyPr>
            <a:normAutofit/>
          </a:bodyPr>
          <a:lstStyle/>
          <a:p>
            <a:r>
              <a:rPr lang="pl-PL" sz="6000">
                <a:solidFill>
                  <a:srgbClr val="FFFFFF"/>
                </a:solidFill>
                <a:latin typeface="Freestyle Script"/>
                <a:cs typeface="Calibri Light"/>
              </a:rPr>
              <a:t>Bathroom  </a:t>
            </a:r>
            <a:endParaRPr lang="pl-PL" sz="6000">
              <a:solidFill>
                <a:srgbClr val="FFFFFF"/>
              </a:solidFill>
              <a:latin typeface="Freestyle Script"/>
            </a:endParaRPr>
          </a:p>
        </p:txBody>
      </p:sp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id="{67D5862D-6DF1-423F-8ED4-C8A3CEBAE1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4356609"/>
              </p:ext>
            </p:extLst>
          </p:nvPr>
        </p:nvGraphicFramePr>
        <p:xfrm>
          <a:off x="5288347" y="639763"/>
          <a:ext cx="6254724" cy="5492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0876456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FCD54BD-3F1D-469C-9786-45A05BCDA3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0409" y="1891900"/>
            <a:ext cx="10595395" cy="2231367"/>
          </a:xfrm>
        </p:spPr>
        <p:txBody>
          <a:bodyPr/>
          <a:lstStyle/>
          <a:p>
            <a:pPr algn="ctr"/>
            <a:r>
              <a:rPr lang="pl-PL" sz="8000">
                <a:latin typeface="Freestyle Script"/>
                <a:ea typeface="+mj-lt"/>
                <a:cs typeface="+mj-lt"/>
              </a:rPr>
              <a:t>Change little things for great benefit </a:t>
            </a:r>
            <a:endParaRPr lang="pl-PL">
              <a:latin typeface="Freestyle Script"/>
            </a:endParaRPr>
          </a:p>
        </p:txBody>
      </p:sp>
      <p:pic>
        <p:nvPicPr>
          <p:cNvPr id="6" name="Grafika 6" descr="Serce kontur">
            <a:extLst>
              <a:ext uri="{FF2B5EF4-FFF2-40B4-BE49-F238E27FC236}">
                <a16:creationId xmlns:a16="http://schemas.microsoft.com/office/drawing/2014/main" id="{9C795E97-AF91-4FCD-9BF8-C034901864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785895" y="3058064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33299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Panoramiczny</PresentationFormat>
  <Slides>5</Slides>
  <Notes>0</Notes>
  <HiddenSlides>0</HiddenSlide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6" baseType="lpstr">
      <vt:lpstr>Metropolitan</vt:lpstr>
      <vt:lpstr>REACT – Save Energy!</vt:lpstr>
      <vt:lpstr>Room </vt:lpstr>
      <vt:lpstr>Kitchen </vt:lpstr>
      <vt:lpstr>Bathroom  </vt:lpstr>
      <vt:lpstr>Change little things for great benefit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/>
  <cp:revision>58</cp:revision>
  <dcterms:created xsi:type="dcterms:W3CDTF">2021-04-14T14:35:43Z</dcterms:created>
  <dcterms:modified xsi:type="dcterms:W3CDTF">2021-04-17T13:04:59Z</dcterms:modified>
</cp:coreProperties>
</file>