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a3f49ef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a3f49ef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a3f49efd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a3f49efd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3f49efd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3f49efd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a3f49efd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a3f49efd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0"/>
            <a:ext cx="9144000" cy="86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t/>
            </a:r>
            <a:endParaRPr b="1" sz="1500">
              <a:solidFill>
                <a:srgbClr val="42424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rgbClr val="424242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REACT! - Save Energy!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3400"/>
            <a:ext cx="3975300" cy="39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097775" y="798850"/>
            <a:ext cx="4815300" cy="4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pl" sz="2600">
                <a:solidFill>
                  <a:schemeClr val="dk1"/>
                </a:solidFill>
                <a:highlight>
                  <a:schemeClr val="lt1"/>
                </a:highlight>
              </a:rPr>
              <a:t>Through a proper use of devices, we can save electricity at home.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pl" sz="2600">
                <a:solidFill>
                  <a:schemeClr val="dk1"/>
                </a:solidFill>
                <a:highlight>
                  <a:schemeClr val="lt1"/>
                </a:highlight>
              </a:rPr>
              <a:t>A good way to save energy is to invest in the right lighting.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937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pl" sz="2600">
                <a:solidFill>
                  <a:schemeClr val="dk1"/>
                </a:solidFill>
                <a:highlight>
                  <a:schemeClr val="lt1"/>
                </a:highlight>
              </a:rPr>
              <a:t>Saving electricity will also help to protect the natural environment.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60350" y="250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400">
                <a:highlight>
                  <a:schemeClr val="lt1"/>
                </a:highlight>
              </a:rPr>
              <a:t>We use more and more electricity ...</a:t>
            </a:r>
            <a:endParaRPr b="1" sz="24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150" y="979300"/>
            <a:ext cx="6028891" cy="39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50900" y="18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600">
                <a:highlight>
                  <a:schemeClr val="lt1"/>
                </a:highlight>
              </a:rPr>
              <a:t>There are many ways to save energy</a:t>
            </a:r>
            <a:endParaRPr b="1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4775"/>
            <a:ext cx="8671455" cy="4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8823"/>
              <a:buFont typeface="Arial"/>
              <a:buNone/>
            </a:pPr>
            <a:r>
              <a:rPr b="1" lang="pl" sz="2550">
                <a:highlight>
                  <a:schemeClr val="lt1"/>
                </a:highlight>
              </a:rPr>
              <a:t>10 ways to save electricity at home - electrical appliances</a:t>
            </a:r>
            <a:endParaRPr b="1" sz="255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572688"/>
            <a:ext cx="5003275" cy="41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5003275" y="356400"/>
            <a:ext cx="3781500" cy="4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  <a:t>When cooking, cover the pots with a lid - this will speed up the cooking process so less energy is used.</a:t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  <a:t>When baking in the oven, do not open it too often - the device will have to heat up again, consuming a lot of electricity.</a:t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  <a:t>Do not put warm food in the fridge and freezer, and make sure that the doors are closed - cooling them again takes a lot of energy.</a:t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  <a:t>Only use the washing machine and dishwasher when they are full - so you can turn them on less often.</a:t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  <a:t>If you have such an option, use the "eco" or "energy saving" mode.</a:t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  <a:t>Boil only as much water as you need - the more water you put into the kettle, the more energy is used.</a:t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  <a:t>When the device is fully charged, disconnect the charger - the charger is connected to the socket and continues to use power to the fully charged device.</a:t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  <a:t>Turn off devices that you are not using.</a:t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  <a:t>Do not leave the tap running.</a:t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01625" lvl="0" marL="457200" marR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AutoNum type="arabicPeriod"/>
            </a:pPr>
            <a:r>
              <a:rPr lang="pl" sz="1150">
                <a:solidFill>
                  <a:schemeClr val="dk1"/>
                </a:solidFill>
                <a:highlight>
                  <a:schemeClr val="lt1"/>
                </a:highlight>
              </a:rPr>
              <a:t>Take a shower instead of a bath - this way you will use less hot water.</a:t>
            </a:r>
            <a:endParaRPr sz="11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92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411">
                <a:highlight>
                  <a:schemeClr val="lt1"/>
                </a:highlight>
              </a:rPr>
              <a:t>5 ways to save electricity at home - lighting</a:t>
            </a:r>
            <a:endParaRPr b="1" sz="2411"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chemeClr val="lt1"/>
              </a:highlight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00" y="665100"/>
            <a:ext cx="5228600" cy="41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5350200" y="665100"/>
            <a:ext cx="3696600" cy="42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961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3"/>
              <a:buAutoNum type="arabicPeriod"/>
            </a:pPr>
            <a:r>
              <a:rPr lang="pl" sz="1433">
                <a:solidFill>
                  <a:schemeClr val="dk1"/>
                </a:solidFill>
                <a:highlight>
                  <a:schemeClr val="lt1"/>
                </a:highlight>
              </a:rPr>
              <a:t>Make the most of daylight - for better light, you can move your desk or table closer to the window.</a:t>
            </a:r>
            <a:endParaRPr sz="1433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1961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3"/>
              <a:buAutoNum type="arabicPeriod"/>
            </a:pPr>
            <a:r>
              <a:rPr lang="pl" sz="1433">
                <a:solidFill>
                  <a:schemeClr val="dk1"/>
                </a:solidFill>
                <a:highlight>
                  <a:schemeClr val="lt1"/>
                </a:highlight>
              </a:rPr>
              <a:t>Turn off the light when you leave the room.</a:t>
            </a:r>
            <a:endParaRPr sz="1433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1961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3"/>
              <a:buAutoNum type="arabicPeriod"/>
            </a:pPr>
            <a:r>
              <a:rPr lang="pl" sz="1433">
                <a:solidFill>
                  <a:schemeClr val="dk1"/>
                </a:solidFill>
                <a:highlight>
                  <a:schemeClr val="lt1"/>
                </a:highlight>
              </a:rPr>
              <a:t>Buy energy-saving light bulbs - they help you save electricity. The most profitable thing will be to install them where the light stays on the longest - frequent switching on and off will make them burn out quickly.</a:t>
            </a:r>
            <a:endParaRPr sz="1433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19616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3"/>
              <a:buAutoNum type="arabicPeriod"/>
            </a:pPr>
            <a:r>
              <a:rPr lang="pl" sz="1433">
                <a:solidFill>
                  <a:schemeClr val="dk1"/>
                </a:solidFill>
                <a:highlight>
                  <a:schemeClr val="lt1"/>
                </a:highlight>
              </a:rPr>
              <a:t>When performing activities that do not require strong ceiling lighting, use a lamp - less intense lighting will save electricity.</a:t>
            </a:r>
            <a:endParaRPr sz="1433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19616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3"/>
              <a:buAutoNum type="arabicPeriod"/>
            </a:pPr>
            <a:r>
              <a:rPr lang="pl" sz="1433">
                <a:solidFill>
                  <a:schemeClr val="dk1"/>
                </a:solidFill>
                <a:highlight>
                  <a:schemeClr val="lt1"/>
                </a:highlight>
              </a:rPr>
              <a:t>If you want to illuminate the house from the outside, choose an installation with a motion sensor.</a:t>
            </a:r>
            <a:endParaRPr sz="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