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6FD9D-878F-9BE5-F89A-51687C62CA35}" v="3" dt="2023-04-24T08:58:36.332"/>
    <p1510:client id="{26DB1589-B3E5-40DA-BFCC-D5A29380FE57}" v="206" dt="2023-04-23T10:44:51.783"/>
    <p1510:client id="{581E37A5-C016-42D1-B8A3-B8C37D9718A8}" v="1" dt="2023-04-24T08:16:05.302"/>
    <p1510:client id="{A6069C64-F142-5DCA-58AE-7257145C74D8}" v="11" dt="2023-04-24T08:52:06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06.10.2023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imate-pact.europa.eu/index_e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r>
              <a:rPr lang="en-US" sz="2900" dirty="0">
                <a:latin typeface="Segoe UI Historic"/>
                <a:ea typeface="Segoe UI Historic"/>
                <a:cs typeface="Segoe UI Historic"/>
              </a:rPr>
              <a:t>REACT! - Respect Environment and Cherish Thyself - DOs and DON'Ts </a:t>
            </a:r>
            <a:br>
              <a:rPr lang="en-US" sz="2900" dirty="0">
                <a:latin typeface="Segoe UI Historic"/>
                <a:ea typeface="Segoe UI Historic"/>
                <a:cs typeface="Segoe UI Historic"/>
              </a:rPr>
            </a:br>
            <a:r>
              <a:rPr lang="en-US" sz="2900" dirty="0">
                <a:latin typeface="Segoe UI Historic"/>
                <a:ea typeface="Segoe UI Historic"/>
                <a:cs typeface="Segoe UI Historic"/>
              </a:rPr>
              <a:t>A guidebook to a better, sustainable and healthy lifestyle in agreement with nature and the European Climate Pact </a:t>
            </a:r>
            <a:endParaRPr lang="pl-PL" sz="2900" dirty="0">
              <a:cs typeface="Calibri Light" panose="020F0302020204030204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89726" y="4314286"/>
            <a:ext cx="4048760" cy="1095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2000" dirty="0">
                <a:latin typeface="Segoe UI Historic"/>
                <a:ea typeface="Segoe UI Historic"/>
                <a:cs typeface="Segoe UI Historic"/>
              </a:rPr>
              <a:t>„REACT! – </a:t>
            </a:r>
            <a:r>
              <a:rPr lang="pl-PL" sz="2000" dirty="0" err="1">
                <a:latin typeface="Segoe UI Historic"/>
                <a:ea typeface="Segoe UI Historic"/>
                <a:cs typeface="Segoe UI Historic"/>
              </a:rPr>
              <a:t>Respect</a:t>
            </a:r>
            <a:r>
              <a:rPr lang="pl-PL" sz="2000" dirty="0">
                <a:latin typeface="Segoe UI Historic"/>
                <a:ea typeface="Segoe UI Historic"/>
                <a:cs typeface="Segoe UI Historic"/>
              </a:rPr>
              <a:t> Environment and </a:t>
            </a:r>
            <a:r>
              <a:rPr lang="pl-PL" sz="2000" dirty="0" err="1">
                <a:latin typeface="Segoe UI Historic"/>
                <a:ea typeface="Segoe UI Historic"/>
                <a:cs typeface="Segoe UI Historic"/>
              </a:rPr>
              <a:t>Cherish</a:t>
            </a:r>
            <a:r>
              <a:rPr lang="pl-PL" sz="2000" dirty="0">
                <a:latin typeface="Segoe UI Historic"/>
                <a:ea typeface="Segoe UI Historic"/>
                <a:cs typeface="Segoe UI Historic"/>
              </a:rPr>
              <a:t> </a:t>
            </a:r>
            <a:r>
              <a:rPr lang="pl-PL" sz="2000" dirty="0" err="1">
                <a:latin typeface="Segoe UI Historic"/>
                <a:ea typeface="Segoe UI Historic"/>
                <a:cs typeface="Segoe UI Historic"/>
              </a:rPr>
              <a:t>Thyself</a:t>
            </a:r>
            <a:r>
              <a:rPr lang="pl-PL" sz="2000" dirty="0">
                <a:latin typeface="Segoe UI Historic"/>
                <a:ea typeface="Segoe UI Historic"/>
                <a:cs typeface="Segoe UI Historic"/>
              </a:rPr>
              <a:t>” (2020-1-PL01-KA229-082014)</a:t>
            </a:r>
            <a:endParaRPr lang="pl-PL" sz="2000" dirty="0">
              <a:cs typeface="Calibri"/>
            </a:endParaRPr>
          </a:p>
          <a:p>
            <a:pPr algn="l"/>
            <a:endParaRPr lang="pl-PL" sz="2000">
              <a:cs typeface="Calibri"/>
            </a:endParaRPr>
          </a:p>
        </p:txBody>
      </p:sp>
      <p:pic>
        <p:nvPicPr>
          <p:cNvPr id="5" name="Obraz 5" descr="Obraz zawierający logo&#10;&#10;Opis wygenerowany automatycznie">
            <a:extLst>
              <a:ext uri="{FF2B5EF4-FFF2-40B4-BE49-F238E27FC236}">
                <a16:creationId xmlns:a16="http://schemas.microsoft.com/office/drawing/2014/main" id="{E19BE5AD-6F05-B4B8-6492-DE89A9D9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63" y="4575538"/>
            <a:ext cx="4238522" cy="1213301"/>
          </a:xfrm>
          <a:prstGeom prst="rect">
            <a:avLst/>
          </a:prstGeom>
        </p:spPr>
      </p:pic>
      <p:pic>
        <p:nvPicPr>
          <p:cNvPr id="4" name="Obraz 4" descr="Obraz zawierający logo&#10;&#10;Opis wygenerowany automatycznie">
            <a:extLst>
              <a:ext uri="{FF2B5EF4-FFF2-40B4-BE49-F238E27FC236}">
                <a16:creationId xmlns:a16="http://schemas.microsoft.com/office/drawing/2014/main" id="{3956862C-6E91-5DE1-47D4-0F85E766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654" y="958932"/>
            <a:ext cx="3337336" cy="33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DEF60A-E625-05C6-1C44-4CE6D626F2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937" y="409501"/>
            <a:ext cx="4309154" cy="5756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dirty="0"/>
              <a:t>Pact The European Climate Pact is a movement of people united around a common cause, each taking steps in their own worlds to build a more sustainable Europe. Launched by the European Commission, the Pact is part of the European Green Deal and is helping the EU to meet its goal to become climate-neutral by 2050.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https://climate-pact.europa.eu/index_en</a:t>
            </a:r>
            <a:endParaRPr lang="en-US">
              <a:cs typeface="Calibri" panose="020F0502020204030204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8AAC6E57-B790-FF20-5AB8-60A90D341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72" r="-1" b="1446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Obraz 5" descr="Obraz zawierający na wolnym powietrzu, drzewo, osoba&#10;&#10;Opis wygenerowany automatycznie">
            <a:extLst>
              <a:ext uri="{FF2B5EF4-FFF2-40B4-BE49-F238E27FC236}">
                <a16:creationId xmlns:a16="http://schemas.microsoft.com/office/drawing/2014/main" id="{564B9839-BA8C-A2E3-45D2-15B7BC9B6E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068" b="324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642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10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9823B3C-D3B7-29C3-14B3-C19E13C1E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611" b="-1"/>
          <a:stretch/>
        </p:blipFill>
        <p:spPr>
          <a:xfrm>
            <a:off x="-6" y="10"/>
            <a:ext cx="7642746" cy="6857990"/>
          </a:xfrm>
          <a:prstGeom prst="rect">
            <a:avLst/>
          </a:prstGeom>
        </p:spPr>
      </p:pic>
      <p:sp>
        <p:nvSpPr>
          <p:cNvPr id="35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4F2B6D-3149-5774-31A9-4A602CEF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en-US" sz="2400">
                <a:latin typeface="Segoe UI Historic"/>
                <a:ea typeface="Segoe UI Historic"/>
                <a:cs typeface="Segoe UI Historic"/>
              </a:rPr>
              <a:t>STAY HEALTHY DO:</a:t>
            </a:r>
            <a:endParaRPr lang="pl-PL" sz="24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97831DC-D005-460D-A3BC-948BC41E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29" r="21526" b="3"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36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F5DFE-BDD0-7A7E-45A9-E7EFAE6EF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140" y="4405376"/>
            <a:ext cx="3319272" cy="1920240"/>
          </a:xfrm>
        </p:spPr>
        <p:txBody>
          <a:bodyPr anchor="ctr">
            <a:normAutofit/>
          </a:bodyPr>
          <a:lstStyle/>
          <a:p>
            <a:r>
              <a:rPr lang="pl-PL" sz="1600"/>
              <a:t>Be active</a:t>
            </a:r>
          </a:p>
          <a:p>
            <a:r>
              <a:rPr lang="pl-PL" sz="1600"/>
              <a:t>Eating healthy</a:t>
            </a:r>
          </a:p>
          <a:p>
            <a:r>
              <a:rPr lang="pl-PL" sz="1600"/>
              <a:t>Drink a lot of water</a:t>
            </a:r>
          </a:p>
          <a:p>
            <a:r>
              <a:rPr lang="pl-PL" sz="1600"/>
              <a:t>Spend time outside, in the nature</a:t>
            </a:r>
          </a:p>
          <a:p>
            <a:r>
              <a:rPr lang="pl-PL" sz="1600"/>
              <a:t>Search the causes of diseases to know how to prevent them</a:t>
            </a:r>
          </a:p>
          <a:p>
            <a:endParaRPr lang="pl-PL" sz="1600"/>
          </a:p>
          <a:p>
            <a:endParaRPr lang="pl-PL" sz="16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B4FCE0-E3F7-2069-9698-38AE84901E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54" b="-1"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B2AAEDD-ED77-FFFA-02FD-F05FBE3C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94" r="6999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AA48137-DC77-BB9F-E7D8-DFD0AF381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" r="15556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E942563-C583-EDBB-F8C1-DC0853025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87" r="2" b="20254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F2F386-C014-1422-3A99-1F9DBF2F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en-US" sz="2800">
                <a:latin typeface="Segoe UI Historic"/>
                <a:ea typeface="Segoe UI Historic"/>
                <a:cs typeface="Segoe UI Historic"/>
              </a:rPr>
              <a:t>STAY HEALTHY DON'T:</a:t>
            </a:r>
            <a:endParaRPr lang="pl-PL" sz="2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748EB7-59B1-87FB-C38B-A8FD75C96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pl-PL" sz="1700"/>
              <a:t>Smoke</a:t>
            </a:r>
          </a:p>
          <a:p>
            <a:r>
              <a:rPr lang="pl-PL" sz="1700"/>
              <a:t>Drink alcohol</a:t>
            </a:r>
          </a:p>
          <a:p>
            <a:r>
              <a:rPr lang="pl-PL" sz="1700"/>
              <a:t>Do drugs</a:t>
            </a:r>
          </a:p>
          <a:p>
            <a:r>
              <a:rPr lang="pl-PL" sz="1700"/>
              <a:t>Have toxic relationship</a:t>
            </a:r>
          </a:p>
          <a:p>
            <a:r>
              <a:rPr lang="pl-PL" sz="1700"/>
              <a:t>Eat processed food</a:t>
            </a:r>
          </a:p>
          <a:p>
            <a:endParaRPr lang="pl-PL" sz="1700"/>
          </a:p>
          <a:p>
            <a:endParaRPr lang="pl-PL" sz="1700"/>
          </a:p>
          <a:p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199564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Throwing empty plastic bottle into the rubbish">
            <a:extLst>
              <a:ext uri="{FF2B5EF4-FFF2-40B4-BE49-F238E27FC236}">
                <a16:creationId xmlns:a16="http://schemas.microsoft.com/office/drawing/2014/main" id="{6E917261-04FE-EF38-F270-D35579921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C0ECF46-D8C1-2517-E0D8-6D093E12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  <a:latin typeface="Segoe UI Historic"/>
                <a:ea typeface="Segoe UI Historic"/>
                <a:cs typeface="Segoe UI Historic"/>
              </a:rPr>
              <a:t>BE ECO-FRIENDLY DO: </a:t>
            </a:r>
            <a:endParaRPr lang="pl-PL" sz="800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5978E6-0502-7A67-8322-590315D3E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FFFFFF"/>
                </a:solidFill>
              </a:rPr>
              <a:t>Recycle, reuse, reduce and  refuse</a:t>
            </a:r>
          </a:p>
          <a:p>
            <a:r>
              <a:rPr lang="pl-PL" sz="2000">
                <a:solidFill>
                  <a:srgbClr val="FFFFFF"/>
                </a:solidFill>
              </a:rPr>
              <a:t>Use public transport</a:t>
            </a:r>
          </a:p>
          <a:p>
            <a:r>
              <a:rPr lang="pl-PL" sz="2000">
                <a:solidFill>
                  <a:srgbClr val="FFFFFF"/>
                </a:solidFill>
              </a:rPr>
              <a:t>Plant a tree, at least</a:t>
            </a:r>
          </a:p>
          <a:p>
            <a:r>
              <a:rPr lang="pl-PL" sz="2000">
                <a:solidFill>
                  <a:srgbClr val="FFFFFF"/>
                </a:solidFill>
              </a:rPr>
              <a:t>Buy second hand things</a:t>
            </a:r>
          </a:p>
          <a:p>
            <a:r>
              <a:rPr lang="pl-PL" sz="2000">
                <a:solidFill>
                  <a:srgbClr val="FFFFFF"/>
                </a:solidFill>
              </a:rPr>
              <a:t>Save water and electricity</a:t>
            </a:r>
          </a:p>
          <a:p>
            <a:r>
              <a:rPr lang="pl-PL" sz="2000">
                <a:solidFill>
                  <a:srgbClr val="FFFFFF"/>
                </a:solidFill>
              </a:rPr>
              <a:t>Discard the potential toxic materials in the rightful containers</a:t>
            </a:r>
          </a:p>
          <a:p>
            <a:pPr marL="0" indent="0">
              <a:buNone/>
            </a:pPr>
            <a:endParaRPr lang="pl-PL" sz="2000">
              <a:solidFill>
                <a:srgbClr val="FFFFFF"/>
              </a:solidFill>
            </a:endParaRPr>
          </a:p>
          <a:p>
            <a:endParaRPr lang="pl-PL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76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85664AA-B7F9-9351-5BAC-C3DA6A08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en-US" sz="2800">
                <a:latin typeface="Segoe UI Historic"/>
                <a:ea typeface="Segoe UI Historic"/>
                <a:cs typeface="Segoe UI Historic"/>
              </a:rPr>
              <a:t>BE ECO-FRIENDLY DON'T: </a:t>
            </a:r>
            <a:endParaRPr lang="pl-PL" sz="280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0E10D3-A011-22C8-4186-44B14C09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1033343"/>
            <a:ext cx="3243262" cy="2101850"/>
          </a:xfrm>
        </p:spPr>
        <p:txBody>
          <a:bodyPr anchor="ctr">
            <a:normAutofit/>
          </a:bodyPr>
          <a:lstStyle/>
          <a:p>
            <a:r>
              <a:rPr lang="pl-PL" sz="1700"/>
              <a:t>Waste food </a:t>
            </a:r>
          </a:p>
          <a:p>
            <a:r>
              <a:rPr lang="pl-PL" sz="1700"/>
              <a:t>Follow the fast fashion </a:t>
            </a:r>
          </a:p>
          <a:p>
            <a:r>
              <a:rPr lang="pl-PL" sz="1700"/>
              <a:t>Use plastic bags</a:t>
            </a:r>
          </a:p>
          <a:p>
            <a:r>
              <a:rPr lang="pl-PL" sz="1700"/>
              <a:t> Eat a lot of meat</a:t>
            </a:r>
          </a:p>
          <a:p>
            <a:r>
              <a:rPr lang="pl-PL" sz="1700"/>
              <a:t>Buy products containing ozone killing chemicals</a:t>
            </a:r>
          </a:p>
          <a:p>
            <a:endParaRPr lang="pl-PL" sz="1700"/>
          </a:p>
          <a:p>
            <a:endParaRPr lang="pl-PL" sz="1700"/>
          </a:p>
          <a:p>
            <a:endParaRPr lang="pl-PL" sz="1700"/>
          </a:p>
          <a:p>
            <a:endParaRPr lang="pl-PL" sz="17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C84732-7C14-5E42-AEDB-9A9D74CE6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9" b="28906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88C68B5-F089-5F36-EDD8-8A485E41D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38" r="16949" b="-2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7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B891E-1BED-8BF9-D2C8-40836744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39" y="4395146"/>
            <a:ext cx="5206879" cy="16962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kern="1200" dirty="0">
                <a:latin typeface="+mj-lt"/>
                <a:ea typeface="+mj-ea"/>
                <a:cs typeface="+mj-cs"/>
              </a:rPr>
              <a:t>Cherish Thyself! </a:t>
            </a:r>
            <a:br>
              <a:rPr lang="en-US" sz="4800" b="1" dirty="0"/>
            </a:br>
            <a:r>
              <a:rPr lang="en-US" sz="4800" b="1" kern="1200" dirty="0">
                <a:latin typeface="+mj-lt"/>
                <a:ea typeface="+mj-ea"/>
                <a:cs typeface="+mj-cs"/>
              </a:rPr>
              <a:t>Respect the Environment!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 </a:t>
            </a:r>
            <a:endParaRPr lang="pl-PL" sz="5400">
              <a:ea typeface="+mj-ea"/>
              <a:cs typeface="+mj-cs"/>
            </a:endParaRPr>
          </a:p>
        </p:txBody>
      </p:sp>
      <p:sp>
        <p:nvSpPr>
          <p:cNvPr id="123" name="Freeform: Shape 81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: Shape 83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7" descr="Obraz zawierający osoba, roślina&#10;&#10;Opis wygenerowany automatycznie">
            <a:extLst>
              <a:ext uri="{FF2B5EF4-FFF2-40B4-BE49-F238E27FC236}">
                <a16:creationId xmlns:a16="http://schemas.microsoft.com/office/drawing/2014/main" id="{A163EB32-B87F-E761-5BD1-FB3D49E38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70" b="-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043B95E6-4196-D343-FDF9-2511B0CD01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3026" r="8966" b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25" name="Oval 85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87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az 13" descr="Obraz zawierający roślina, Liść, warzywo&#10;&#10;Opis wygenerowany automatycznie">
            <a:extLst>
              <a:ext uri="{FF2B5EF4-FFF2-40B4-BE49-F238E27FC236}">
                <a16:creationId xmlns:a16="http://schemas.microsoft.com/office/drawing/2014/main" id="{4C8C17C5-FFD9-47DD-3E35-FF676EAE0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18" r="21229" b="-5"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5" name="Obraz 5" descr="Obraz zawierający osoba, zieleń&#10;&#10;Opis wygenerowany automatycznie">
            <a:extLst>
              <a:ext uri="{FF2B5EF4-FFF2-40B4-BE49-F238E27FC236}">
                <a16:creationId xmlns:a16="http://schemas.microsoft.com/office/drawing/2014/main" id="{239F7629-2299-0066-FD30-E2F53D1CCA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05" r="23146" b="3"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27" name="Freeform: Shape 8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9">
            <a:extLst>
              <a:ext uri="{FF2B5EF4-FFF2-40B4-BE49-F238E27FC236}">
                <a16:creationId xmlns:a16="http://schemas.microsoft.com/office/drawing/2014/main" id="{B5DC97ED-5AC8-77EC-AC70-D543115A7A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3" r="216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128" name="Freeform: Shape 9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11" descr="Obraz zawierający roślina&#10;&#10;Opis wygenerowany automatycznie">
            <a:extLst>
              <a:ext uri="{FF2B5EF4-FFF2-40B4-BE49-F238E27FC236}">
                <a16:creationId xmlns:a16="http://schemas.microsoft.com/office/drawing/2014/main" id="{AFE72E9D-C7CD-612E-0521-2D14BCD24D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242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530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199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Motyw pakietu Office</vt:lpstr>
      <vt:lpstr>REACT! - Respect Environment and Cherish Thyself - DOs and DON'Ts  A guidebook to a better, sustainable and healthy lifestyle in agreement with nature and the European Climate Pact </vt:lpstr>
      <vt:lpstr>PowerPoint Presentation</vt:lpstr>
      <vt:lpstr>STAY HEALTHY DO:</vt:lpstr>
      <vt:lpstr>STAY HEALTHY DON'T:</vt:lpstr>
      <vt:lpstr>BE ECO-FRIENDLY DO: </vt:lpstr>
      <vt:lpstr>BE ECO-FRIENDLY DON'T: </vt:lpstr>
      <vt:lpstr>Cherish Thyself!  Respect the Environment!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uczen02</cp:lastModifiedBy>
  <cp:revision>160</cp:revision>
  <dcterms:created xsi:type="dcterms:W3CDTF">2023-04-23T10:06:47Z</dcterms:created>
  <dcterms:modified xsi:type="dcterms:W3CDTF">2023-10-06T19:41:16Z</dcterms:modified>
</cp:coreProperties>
</file>