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B9F265-3931-404C-BEA6-120010897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F0289BDE-CAD1-4B1B-BD5B-4406037D8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242D4-07DB-40B2-A619-4F634DCE2C69}" type="datetimeFigureOut">
              <a:rPr lang="pl-PL" smtClean="0"/>
              <a:t>30.04.2021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B81DAD31-F1D4-4D91-B422-C7908858A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84AA8DE2-B9DB-42AF-9B70-3941B564F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C7269-1E61-44A5-A593-24F4278B1D7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13100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BCC750C-026E-4F7D-99A2-86915BA71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5A0D490-1CDC-4AD2-B9D9-551EB6C390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5B9D284-05ED-468B-8770-E5C364A942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0242D4-07DB-40B2-A619-4F634DCE2C69}" type="datetimeFigureOut">
              <a:rPr lang="pl-PL" smtClean="0"/>
              <a:t>30.04.2021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0FDC3D3-BB8A-470F-BBCC-FC5519EC92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FC8EE92-DAD0-47C7-9EE5-D628084B1C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C7269-1E61-44A5-A593-24F4278B1D7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23811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E82CF50D-35F9-41CD-8B44-6E8167C7B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l-PL" sz="8000" b="1"/>
              <a:t>PLASTIC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0B75CB5E-F3AE-46AC-8949-A382CB055F8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618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C6926611-8BA9-475C-A7A6-F11294A00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en-US" sz="1700">
                <a:solidFill>
                  <a:srgbClr val="FFFFFF"/>
                </a:solidFill>
              </a:rPr>
              <a:t>People are producing too much platic and they know about th</a:t>
            </a:r>
            <a:r>
              <a:rPr lang="pl-PL" sz="1700">
                <a:solidFill>
                  <a:srgbClr val="FFFFFF"/>
                </a:solidFill>
              </a:rPr>
              <a:t>at,</a:t>
            </a:r>
            <a:r>
              <a:rPr lang="en-US" sz="1700">
                <a:solidFill>
                  <a:srgbClr val="FFFFFF"/>
                </a:solidFill>
              </a:rPr>
              <a:t> but numbers are still growing. Since the 1950s we produced about 8.3 billiones ton</a:t>
            </a:r>
            <a:r>
              <a:rPr lang="pl-PL" sz="1700">
                <a:solidFill>
                  <a:srgbClr val="FFFFFF"/>
                </a:solidFill>
              </a:rPr>
              <a:t>n</a:t>
            </a:r>
            <a:r>
              <a:rPr lang="en-US" sz="1700">
                <a:solidFill>
                  <a:srgbClr val="FFFFFF"/>
                </a:solidFill>
              </a:rPr>
              <a:t>es of plastic. It’s a weight of billlion elephants!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CB54DABE-7A44-4D14-B3CF-EFC815FDE22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454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5FC4803D-56A5-49AE-B647-62C5CAD32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3200">
                <a:solidFill>
                  <a:srgbClr val="FFFFFF"/>
                </a:solidFill>
              </a:rPr>
              <a:t>Concerns which are producing most plastic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5F0FFDA7-CEF9-48EF-B87E-D0E89AF2C12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800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44E15CE6-1057-4CD4-89FA-2013F6D4E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3200">
                <a:solidFill>
                  <a:srgbClr val="FFFFFF"/>
                </a:solidFill>
              </a:rPr>
              <a:t>Countries which are producing most plastic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A5EA8452-7FCF-4B2F-89B8-4BA682A52D9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093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75C00F4D-255F-46AF-B759-3A5A53883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r"/>
            <a:r>
              <a:rPr lang="pl-PL" sz="3000">
                <a:solidFill>
                  <a:srgbClr val="FFFFFF"/>
                </a:solidFill>
              </a:rPr>
              <a:t>What’s wrong with plastic?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86BA276A-59FB-4C00-8E4A-921C2541943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324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71545A66-BCB5-49E5-98AA-147B2571A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l-PL"/>
              <a:t>What you should do to produce less plastic?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8B79530D-5957-432E-BADF-367F4ECFBB6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366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AB3404F8-91D1-407B-A336-85D1392B7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pl-PL" sz="9600" b="1"/>
              <a:t>Thank you for atention!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5E48962-75C7-46A7-B4B3-BD3EFC50043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934819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</Words>
  <Application>Microsoft Office PowerPoint</Application>
  <PresentationFormat>Panoramiczny</PresentationFormat>
  <Paragraphs>7</Paragraphs>
  <Slides>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Motyw pakietu Office</vt:lpstr>
      <vt:lpstr>PLASTIC</vt:lpstr>
      <vt:lpstr>People are producing too much platic and they know about that, but numbers are still growing. Since the 1950s we produced about 8.3 billiones tonnes of plastic. It’s a weight of billlion elephants!</vt:lpstr>
      <vt:lpstr>Concerns which are producing most plastic</vt:lpstr>
      <vt:lpstr>Countries which are producing most plastic</vt:lpstr>
      <vt:lpstr>What’s wrong with plastic?</vt:lpstr>
      <vt:lpstr>What you should do to produce less plastic?</vt:lpstr>
      <vt:lpstr>Thank you for atention!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PLASTIC</dc:title>
  <dc:creator>Iwo Śliwa</dc:creator>
  <cp:lastModifiedBy>Iwo Śliwa</cp:lastModifiedBy>
  <cp:revision>1</cp:revision>
  <dcterms:created xsi:type="dcterms:W3CDTF">2021-04-30T06:38:19Z</dcterms:created>
  <dcterms:modified xsi:type="dcterms:W3CDTF">2021-04-30T06:38:19Z</dcterms:modified>
</cp:coreProperties>
</file>