
<file path=[Content_Types].xml><?xml version="1.0" encoding="utf-8"?>
<Types xmlns="http://schemas.openxmlformats.org/package/2006/content-types">
  <Default ContentType="image/jpeg" Extension="jpg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462e09ce1e8957df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462e09ce1e8957df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462e09ce1e8957df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462e09ce1e8957df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462e09ce1e8957df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462e09ce1e8957df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462e09ce1e8957df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462e09ce1e8957df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gif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Importance of saving reso</a:t>
            </a:r>
            <a:r>
              <a:rPr lang="pl"/>
              <a:t>urces of earth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43509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2899875" y="2376725"/>
            <a:ext cx="1371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47625" y="3599100"/>
            <a:ext cx="1316100" cy="13161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Erasmus programme - SSW - Polska, Gdańsk, Sopot, Gdynia" id="58" name="Google Shape;58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3901500"/>
            <a:ext cx="2336725" cy="1013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Import</a:t>
            </a:r>
            <a:r>
              <a:rPr lang="pl"/>
              <a:t>ance of saving resources </a:t>
            </a:r>
            <a:endParaRPr/>
          </a:p>
        </p:txBody>
      </p:sp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rgbClr val="202124"/>
                </a:solidFill>
                <a:highlight>
                  <a:srgbClr val="FFFFFF"/>
                </a:highlight>
              </a:rPr>
              <a:t>As the population of the world is increasing at an alarming rate, the consumption of natural resources is also increasing. </a:t>
            </a:r>
            <a:endParaRPr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l">
                <a:solidFill>
                  <a:srgbClr val="202124"/>
                </a:solidFill>
                <a:highlight>
                  <a:srgbClr val="FFFFFF"/>
                </a:highlight>
              </a:rPr>
              <a:t>If we do not conserve richities of our planet ,then this situation can lead to an ecology </a:t>
            </a:r>
            <a:r>
              <a:rPr lang="pl">
                <a:solidFill>
                  <a:srgbClr val="202124"/>
                </a:solidFill>
                <a:highlight>
                  <a:srgbClr val="FFFFFF"/>
                </a:highlight>
              </a:rPr>
              <a:t>catastrophe.</a:t>
            </a:r>
            <a:r>
              <a:rPr lang="pl">
                <a:solidFill>
                  <a:srgbClr val="202124"/>
                </a:solidFill>
                <a:highlight>
                  <a:srgbClr val="FFFFFF"/>
                </a:highlight>
              </a:rPr>
              <a:t>.That is  why we should save resources for our and future generations.</a:t>
            </a:r>
            <a:endParaRPr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pl">
                <a:solidFill>
                  <a:srgbClr val="202124"/>
                </a:solidFill>
                <a:highlight>
                  <a:srgbClr val="FFFFFF"/>
                </a:highlight>
              </a:rPr>
              <a:t>For example scientists say that if we will not save water, then near year 2040 , we will have huge crisis of access to fresh water.</a:t>
            </a:r>
            <a:endParaRPr>
              <a:solidFill>
                <a:srgbClr val="202124"/>
              </a:solidFill>
              <a:highlight>
                <a:srgbClr val="FFFFFF"/>
              </a:highlight>
            </a:endParaRPr>
          </a:p>
        </p:txBody>
      </p:sp>
      <p:pic>
        <p:nvPicPr>
          <p:cNvPr descr="Saving energy and renewable resources ... | Stock vector | Colourbox" id="65" name="Google Shape;65;p14"/>
          <p:cNvPicPr preferRelativeResize="0"/>
          <p:nvPr/>
        </p:nvPicPr>
        <p:blipFill rotWithShape="1">
          <a:blip r:embed="rId3">
            <a:alphaModFix/>
          </a:blip>
          <a:srcRect b="-3630" l="0" r="0" t="3629"/>
          <a:stretch/>
        </p:blipFill>
        <p:spPr>
          <a:xfrm>
            <a:off x="4572000" y="448113"/>
            <a:ext cx="4142491" cy="4067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How can we help our </a:t>
            </a:r>
            <a:r>
              <a:rPr lang="pl"/>
              <a:t>environment</a:t>
            </a:r>
            <a:r>
              <a:rPr lang="pl"/>
              <a:t> </a:t>
            </a:r>
            <a:endParaRPr/>
          </a:p>
        </p:txBody>
      </p:sp>
      <p:sp>
        <p:nvSpPr>
          <p:cNvPr id="71" name="Google Shape;71;p15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Every little helps.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pl">
                <a:solidFill>
                  <a:schemeClr val="dk1"/>
                </a:solidFill>
              </a:rPr>
              <a:t>Use less water</a:t>
            </a:r>
            <a:r>
              <a:rPr lang="pl"/>
              <a:t>: you can for example ,  take shorter showers,and try to  use  dishwasher only when it is fully loaded.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pl">
                <a:solidFill>
                  <a:schemeClr val="dk1"/>
                </a:solidFill>
              </a:rPr>
              <a:t>S</a:t>
            </a:r>
            <a:r>
              <a:rPr b="1" lang="pl">
                <a:solidFill>
                  <a:schemeClr val="dk1"/>
                </a:solidFill>
              </a:rPr>
              <a:t>ave electricity</a:t>
            </a:r>
            <a:r>
              <a:rPr lang="pl"/>
              <a:t>: For example turn off lights and devices after you leave the room. Unplug devices when you do not need them. Use energy saving light bulbs. When buying things , take a look at their energy cost.</a:t>
            </a:r>
            <a:endParaRPr/>
          </a:p>
        </p:txBody>
      </p:sp>
      <p:sp>
        <p:nvSpPr>
          <p:cNvPr id="72" name="Google Shape;72;p15"/>
          <p:cNvSpPr txBox="1"/>
          <p:nvPr/>
        </p:nvSpPr>
        <p:spPr>
          <a:xfrm>
            <a:off x="3384225" y="1518600"/>
            <a:ext cx="2808000" cy="289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l" sz="1200">
                <a:solidFill>
                  <a:schemeClr val="dk1"/>
                </a:solidFill>
              </a:rPr>
              <a:t>Use renewable energy</a:t>
            </a:r>
            <a:r>
              <a:rPr lang="pl" sz="1200">
                <a:solidFill>
                  <a:schemeClr val="dk2"/>
                </a:solidFill>
              </a:rPr>
              <a:t>;Using solar panels or wind energy is a lot of more ecologic than using fossil fuels like coal or  natural gas. Although this is expensive </a:t>
            </a:r>
            <a:r>
              <a:rPr lang="pl" sz="1200">
                <a:solidFill>
                  <a:schemeClr val="dk2"/>
                </a:solidFill>
              </a:rPr>
              <a:t>method</a:t>
            </a:r>
            <a:r>
              <a:rPr lang="pl" sz="1200">
                <a:solidFill>
                  <a:schemeClr val="dk2"/>
                </a:solidFill>
              </a:rPr>
              <a:t>,which sometimes does not pay off.</a:t>
            </a:r>
            <a:endParaRPr sz="1200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l" sz="1200">
                <a:solidFill>
                  <a:schemeClr val="dk1"/>
                </a:solidFill>
              </a:rPr>
              <a:t>Recycle</a:t>
            </a:r>
            <a:r>
              <a:rPr lang="pl" sz="1200">
                <a:solidFill>
                  <a:schemeClr val="dk2"/>
                </a:solidFill>
              </a:rPr>
              <a:t>:Recycling helps wasting less materials for production. Thanks to that method , for example , used plastic </a:t>
            </a:r>
            <a:r>
              <a:rPr lang="pl" sz="1200">
                <a:solidFill>
                  <a:schemeClr val="dk2"/>
                </a:solidFill>
              </a:rPr>
              <a:t>bottles</a:t>
            </a:r>
            <a:r>
              <a:rPr lang="pl" sz="1200">
                <a:solidFill>
                  <a:schemeClr val="dk2"/>
                </a:solidFill>
              </a:rPr>
              <a:t> can have “second life” as something different made of plastic.</a:t>
            </a:r>
            <a:endParaRPr sz="1200">
              <a:solidFill>
                <a:schemeClr val="dk2"/>
              </a:solidFill>
            </a:endParaRPr>
          </a:p>
        </p:txBody>
      </p:sp>
      <p:sp>
        <p:nvSpPr>
          <p:cNvPr id="73" name="Google Shape;73;p15"/>
          <p:cNvSpPr txBox="1"/>
          <p:nvPr/>
        </p:nvSpPr>
        <p:spPr>
          <a:xfrm>
            <a:off x="6456750" y="1636625"/>
            <a:ext cx="2563500" cy="24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l" sz="1200">
                <a:solidFill>
                  <a:schemeClr val="dk1"/>
                </a:solidFill>
              </a:rPr>
              <a:t>Choose reusable things</a:t>
            </a:r>
            <a:r>
              <a:rPr b="1" lang="pl" sz="1200">
                <a:solidFill>
                  <a:srgbClr val="202124"/>
                </a:solidFill>
              </a:rPr>
              <a:t>:</a:t>
            </a:r>
            <a:r>
              <a:rPr lang="pl" sz="1200">
                <a:solidFill>
                  <a:srgbClr val="202124"/>
                </a:solidFill>
              </a:rPr>
              <a:t> </a:t>
            </a:r>
            <a:r>
              <a:rPr lang="pl" sz="1200">
                <a:solidFill>
                  <a:schemeClr val="dk2"/>
                </a:solidFill>
              </a:rPr>
              <a:t>Do not use disposable bags,cups etc.. Instead use more ecologic ,renewable or reusable goods.</a:t>
            </a:r>
            <a:endParaRPr sz="1200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202124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202124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l" sz="1200">
                <a:solidFill>
                  <a:schemeClr val="dk1"/>
                </a:solidFill>
              </a:rPr>
              <a:t>Clothes</a:t>
            </a:r>
            <a:r>
              <a:rPr lang="pl" sz="1200">
                <a:solidFill>
                  <a:srgbClr val="202124"/>
                </a:solidFill>
              </a:rPr>
              <a:t>: </a:t>
            </a:r>
            <a:r>
              <a:rPr lang="pl" sz="1200">
                <a:solidFill>
                  <a:schemeClr val="dk2"/>
                </a:solidFill>
              </a:rPr>
              <a:t>Do no to buy clothes you do not need. Clothes you will not wear can be sold or given away . Second hand clothes are more ecologic than buying new ones.</a:t>
            </a:r>
            <a:endParaRPr sz="12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highlight>
                  <a:schemeClr val="lt1"/>
                </a:highlight>
              </a:rPr>
              <a:t>The cons of saving resources </a:t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79" name="Google Shape;79;p16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Benefits of </a:t>
            </a:r>
            <a:r>
              <a:rPr lang="pl"/>
              <a:t>conserving</a:t>
            </a:r>
            <a:r>
              <a:rPr lang="pl"/>
              <a:t> </a:t>
            </a:r>
            <a:r>
              <a:rPr lang="pl"/>
              <a:t>resources:</a:t>
            </a:r>
            <a:r>
              <a:rPr lang="pl"/>
              <a:t>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l"/>
              <a:t>-less air pollution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l"/>
              <a:t>-saving ecosystems and animals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l"/>
              <a:t>-preventing the climate change</a:t>
            </a:r>
            <a:endParaRPr>
              <a:solidFill>
                <a:schemeClr val="accent6"/>
              </a:solidFill>
              <a:highlight>
                <a:srgbClr val="FF0000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l"/>
              <a:t>-spending less money for water ,energy etc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pl"/>
              <a:t>-</a:t>
            </a:r>
            <a:endParaRPr/>
          </a:p>
        </p:txBody>
      </p:sp>
      <p:pic>
        <p:nvPicPr>
          <p:cNvPr descr="Save Your Money By Saving Resources! - Follow Green Living" id="80" name="Google Shape;8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56925" y="1166813"/>
            <a:ext cx="2771775" cy="2809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/>
          <p:nvPr>
            <p:ph type="title"/>
          </p:nvPr>
        </p:nvSpPr>
        <p:spPr>
          <a:xfrm rot="-242">
            <a:off x="311694" y="2150856"/>
            <a:ext cx="8520600" cy="8418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Thanks for your p</a:t>
            </a:r>
            <a:r>
              <a:rPr lang="pl"/>
              <a:t>atience </a:t>
            </a:r>
            <a:endParaRPr>
              <a:solidFill>
                <a:srgbClr val="FF0000"/>
              </a:solidFill>
              <a:highlight>
                <a:schemeClr val="accent6"/>
              </a:highlight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7"/>
          <p:cNvSpPr txBox="1"/>
          <p:nvPr/>
        </p:nvSpPr>
        <p:spPr>
          <a:xfrm>
            <a:off x="1601750" y="3907300"/>
            <a:ext cx="7338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			</a:t>
            </a:r>
            <a:endParaRPr/>
          </a:p>
        </p:txBody>
      </p:sp>
      <p:pic>
        <p:nvPicPr>
          <p:cNvPr id="87" name="Google Shape;8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86325" y="2726200"/>
            <a:ext cx="2095500" cy="1181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