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erriweather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regular.fntdata"/><Relationship Id="rId14" Type="http://schemas.openxmlformats.org/officeDocument/2006/relationships/slide" Target="slides/slide9.xml"/><Relationship Id="rId17" Type="http://schemas.openxmlformats.org/officeDocument/2006/relationships/font" Target="fonts/Merriweather-italic.fntdata"/><Relationship Id="rId16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erriweath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124fc561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124fc561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124fc561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124fc561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124fc561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124fc561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124fc561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124fc561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124fc561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124fc561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124fc561e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124fc561e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124fc561e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124fc561e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5c50065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5c50065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98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latin typeface="Merriweather"/>
                <a:ea typeface="Merriweather"/>
                <a:cs typeface="Merriweather"/>
                <a:sym typeface="Merriweather"/>
              </a:rPr>
              <a:t>How can we save energy at home?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wejdź na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524" y="2571750"/>
            <a:ext cx="2360950" cy="23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520">
                <a:latin typeface="Merriweather"/>
                <a:ea typeface="Merriweather"/>
                <a:cs typeface="Merriweather"/>
                <a:sym typeface="Merriweather"/>
              </a:rPr>
              <a:t>Do not open the refrigerator door frequently</a:t>
            </a:r>
            <a:endParaRPr b="1" sz="35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11134" t="12149"/>
          <a:stretch/>
        </p:blipFill>
        <p:spPr>
          <a:xfrm>
            <a:off x="4237362" y="1819375"/>
            <a:ext cx="3982624" cy="3149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947850" y="2104800"/>
            <a:ext cx="32895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950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When you open your refrigerator, the cold air that keeps your food fresh escapes and is replaced by warm air from the room.</a:t>
            </a:r>
            <a:endParaRPr sz="19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620">
                <a:latin typeface="Merriweather"/>
                <a:ea typeface="Merriweather"/>
                <a:cs typeface="Merriweather"/>
                <a:sym typeface="Merriweather"/>
              </a:rPr>
              <a:t>Use natural light</a:t>
            </a:r>
            <a:endParaRPr b="1" sz="36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504575" y="1570375"/>
            <a:ext cx="4349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BENEFITS</a:t>
            </a:r>
            <a:endParaRPr b="1"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pl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save power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pl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can avoid eye problems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pl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daylighting promotes vitamin D generation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pl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enhance mental performance and improved sleep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675" y="1366775"/>
            <a:ext cx="3646623" cy="298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120">
                <a:latin typeface="Merriweather"/>
                <a:ea typeface="Merriweather"/>
                <a:cs typeface="Merriweather"/>
                <a:sym typeface="Merriweather"/>
              </a:rPr>
              <a:t>Do not leave electrical appliances work in sleep mode.</a:t>
            </a:r>
            <a:endParaRPr b="1" sz="31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543050"/>
            <a:ext cx="8520600" cy="30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599" y="1896675"/>
            <a:ext cx="4400800" cy="28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511">
                <a:latin typeface="Merriweather"/>
                <a:ea typeface="Merriweather"/>
                <a:cs typeface="Merriweather"/>
                <a:sym typeface="Merriweather"/>
              </a:rPr>
              <a:t>Do not leave the room with the lights turn on</a:t>
            </a:r>
            <a:endParaRPr b="1" sz="351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816300"/>
            <a:ext cx="8520600" cy="27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400" y="1927625"/>
            <a:ext cx="4067175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766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720">
                <a:latin typeface="Merriweather"/>
                <a:ea typeface="Merriweather"/>
                <a:cs typeface="Merriweather"/>
                <a:sym typeface="Merriweather"/>
              </a:rPr>
              <a:t>Unplug unused electronics</a:t>
            </a:r>
            <a:endParaRPr b="1" sz="37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841525" y="2035100"/>
            <a:ext cx="3493500" cy="27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Standby power can account for 10% of an average household's annual electricity use</a:t>
            </a:r>
            <a:endParaRPr sz="2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022" y="1440600"/>
            <a:ext cx="4277350" cy="28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10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355">
                <a:latin typeface="Merriweather"/>
                <a:ea typeface="Merriweather"/>
                <a:cs typeface="Merriweather"/>
                <a:sym typeface="Merriweather"/>
              </a:rPr>
              <a:t>Change your AGD and bulbs for energy saving ones</a:t>
            </a:r>
            <a:endParaRPr b="1" sz="2655">
              <a:highlight>
                <a:srgbClr val="F8F9FA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25" y="1566300"/>
            <a:ext cx="3002574" cy="300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550" y="1566288"/>
            <a:ext cx="381000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820">
                <a:latin typeface="Merriweather"/>
                <a:ea typeface="Merriweather"/>
                <a:cs typeface="Merriweather"/>
                <a:sym typeface="Merriweather"/>
              </a:rPr>
              <a:t>Why we should save energy?</a:t>
            </a:r>
            <a:endParaRPr b="1" sz="282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570925" y="1479900"/>
            <a:ext cx="435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pl" sz="2100">
                <a:solidFill>
                  <a:schemeClr val="dk1"/>
                </a:solidFill>
                <a:highlight>
                  <a:srgbClr val="F8F9FA"/>
                </a:highlight>
                <a:latin typeface="Merriweather"/>
                <a:ea typeface="Merriweather"/>
                <a:cs typeface="Merriweather"/>
                <a:sym typeface="Merriweather"/>
              </a:rPr>
              <a:t>natural resources will be depleted</a:t>
            </a:r>
            <a:endParaRPr sz="2100">
              <a:solidFill>
                <a:schemeClr val="dk1"/>
              </a:solidFill>
              <a:highlight>
                <a:srgbClr val="F8F9FA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pl" sz="2100">
                <a:solidFill>
                  <a:schemeClr val="dk1"/>
                </a:solidFill>
                <a:highlight>
                  <a:srgbClr val="F8F9FA"/>
                </a:highlight>
                <a:latin typeface="Merriweather"/>
                <a:ea typeface="Merriweather"/>
                <a:cs typeface="Merriweather"/>
                <a:sym typeface="Merriweather"/>
              </a:rPr>
              <a:t>energy prices are rising</a:t>
            </a:r>
            <a:endParaRPr sz="2100">
              <a:solidFill>
                <a:schemeClr val="dk1"/>
              </a:solidFill>
              <a:highlight>
                <a:srgbClr val="F8F9FA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pl" sz="2100">
                <a:solidFill>
                  <a:schemeClr val="dk1"/>
                </a:solidFill>
                <a:highlight>
                  <a:srgbClr val="F8F9FA"/>
                </a:highlight>
                <a:latin typeface="Merriweather"/>
                <a:ea typeface="Merriweather"/>
                <a:cs typeface="Merriweather"/>
                <a:sym typeface="Merriweather"/>
              </a:rPr>
              <a:t>it accelerates global warming</a:t>
            </a:r>
            <a:endParaRPr sz="2100">
              <a:solidFill>
                <a:schemeClr val="dk1"/>
              </a:solidFill>
              <a:highlight>
                <a:srgbClr val="F8F9FA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</a:pPr>
            <a:r>
              <a:rPr lang="pl" sz="2100">
                <a:solidFill>
                  <a:schemeClr val="dk1"/>
                </a:solidFill>
                <a:highlight>
                  <a:srgbClr val="F8F9FA"/>
                </a:highlight>
                <a:latin typeface="Merriweather"/>
                <a:ea typeface="Merriweather"/>
                <a:cs typeface="Merriweather"/>
                <a:sym typeface="Merriweather"/>
              </a:rPr>
              <a:t>we pollute the environment</a:t>
            </a:r>
            <a:endParaRPr sz="2100">
              <a:solidFill>
                <a:schemeClr val="dk1"/>
              </a:solidFill>
              <a:highlight>
                <a:srgbClr val="F8F9FA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675" y="11524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12507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latin typeface="Merriweather"/>
                <a:ea typeface="Merriweather"/>
                <a:cs typeface="Merriweather"/>
                <a:sym typeface="Merriweather"/>
              </a:rPr>
              <a:t>THANKS FOR YOUR ATTENTION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5382775" y="4452350"/>
            <a:ext cx="3584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latin typeface="Merriweather"/>
                <a:ea typeface="Merriweather"/>
                <a:cs typeface="Merriweather"/>
                <a:sym typeface="Merriweather"/>
              </a:rPr>
              <a:t>Zosia Cybulska, Zuzia Wruk 2e</a:t>
            </a:r>
            <a:endParaRPr sz="1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8475" y="1978900"/>
            <a:ext cx="650775" cy="59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475" y="4522900"/>
            <a:ext cx="1748383" cy="4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